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28E6B62-B085-4415-9C9A-002AEC416B68}" type="datetimeFigureOut">
              <a:rPr lang="en-US" smtClean="0"/>
              <a:pPr/>
              <a:t>4/3/2015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CEC6694-EF07-41F4-A635-D95DE58805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8E6B62-B085-4415-9C9A-002AEC416B68}" type="datetimeFigureOut">
              <a:rPr lang="en-US" smtClean="0"/>
              <a:pPr/>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6694-EF07-41F4-A635-D95DE58805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8E6B62-B085-4415-9C9A-002AEC416B68}" type="datetimeFigureOut">
              <a:rPr lang="en-US" smtClean="0"/>
              <a:pPr/>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EC6694-EF07-41F4-A635-D95DE5880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28E6B62-B085-4415-9C9A-002AEC416B68}" type="datetimeFigureOut">
              <a:rPr lang="en-US" smtClean="0"/>
              <a:pPr/>
              <a:t>4/3/2015</a:t>
            </a:fld>
            <a:endParaRPr lang="en-US"/>
          </a:p>
        </p:txBody>
      </p:sp>
      <p:sp>
        <p:nvSpPr>
          <p:cNvPr id="9" name="Slide Number Placeholder 8"/>
          <p:cNvSpPr>
            <a:spLocks noGrp="1"/>
          </p:cNvSpPr>
          <p:nvPr>
            <p:ph type="sldNum" sz="quarter" idx="15"/>
          </p:nvPr>
        </p:nvSpPr>
        <p:spPr/>
        <p:txBody>
          <a:bodyPr rtlCol="0"/>
          <a:lstStyle/>
          <a:p>
            <a:fld id="{BCEC6694-EF07-41F4-A635-D95DE58805D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28E6B62-B085-4415-9C9A-002AEC416B68}" type="datetimeFigureOut">
              <a:rPr lang="en-US" smtClean="0"/>
              <a:pPr/>
              <a:t>4/3/2015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CEC6694-EF07-41F4-A635-D95DE58805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8E6B62-B085-4415-9C9A-002AEC416B68}" type="datetimeFigureOut">
              <a:rPr lang="en-US" smtClean="0"/>
              <a:pPr/>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EC6694-EF07-41F4-A635-D95DE58805D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28E6B62-B085-4415-9C9A-002AEC416B68}" type="datetimeFigureOut">
              <a:rPr lang="en-US" smtClean="0"/>
              <a:pPr/>
              <a:t>4/3/2015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EC6694-EF07-41F4-A635-D95DE58805D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28E6B62-B085-4415-9C9A-002AEC416B68}" type="datetimeFigureOut">
              <a:rPr lang="en-US" smtClean="0"/>
              <a:pPr/>
              <a:t>4/3/2015</a:t>
            </a:fld>
            <a:endParaRPr lang="en-US"/>
          </a:p>
        </p:txBody>
      </p:sp>
      <p:sp>
        <p:nvSpPr>
          <p:cNvPr id="7" name="Slide Number Placeholder 6"/>
          <p:cNvSpPr>
            <a:spLocks noGrp="1"/>
          </p:cNvSpPr>
          <p:nvPr>
            <p:ph type="sldNum" sz="quarter" idx="11"/>
          </p:nvPr>
        </p:nvSpPr>
        <p:spPr/>
        <p:txBody>
          <a:bodyPr rtlCol="0"/>
          <a:lstStyle/>
          <a:p>
            <a:fld id="{BCEC6694-EF07-41F4-A635-D95DE58805D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E6B62-B085-4415-9C9A-002AEC416B68}" type="datetimeFigureOut">
              <a:rPr lang="en-US" smtClean="0"/>
              <a:pPr/>
              <a:t>4/3/2015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EC6694-EF07-41F4-A635-D95DE58805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28E6B62-B085-4415-9C9A-002AEC416B68}" type="datetimeFigureOut">
              <a:rPr lang="en-US" smtClean="0"/>
              <a:pPr/>
              <a:t>4/3/2015</a:t>
            </a:fld>
            <a:endParaRPr lang="en-US"/>
          </a:p>
        </p:txBody>
      </p:sp>
      <p:sp>
        <p:nvSpPr>
          <p:cNvPr id="22" name="Slide Number Placeholder 21"/>
          <p:cNvSpPr>
            <a:spLocks noGrp="1"/>
          </p:cNvSpPr>
          <p:nvPr>
            <p:ph type="sldNum" sz="quarter" idx="15"/>
          </p:nvPr>
        </p:nvSpPr>
        <p:spPr/>
        <p:txBody>
          <a:bodyPr rtlCol="0"/>
          <a:lstStyle/>
          <a:p>
            <a:fld id="{BCEC6694-EF07-41F4-A635-D95DE58805D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28E6B62-B085-4415-9C9A-002AEC416B68}" type="datetimeFigureOut">
              <a:rPr lang="en-US" smtClean="0"/>
              <a:pPr/>
              <a:t>4/3/2015</a:t>
            </a:fld>
            <a:endParaRPr lang="en-US"/>
          </a:p>
        </p:txBody>
      </p:sp>
      <p:sp>
        <p:nvSpPr>
          <p:cNvPr id="18" name="Slide Number Placeholder 17"/>
          <p:cNvSpPr>
            <a:spLocks noGrp="1"/>
          </p:cNvSpPr>
          <p:nvPr>
            <p:ph type="sldNum" sz="quarter" idx="11"/>
          </p:nvPr>
        </p:nvSpPr>
        <p:spPr/>
        <p:txBody>
          <a:bodyPr rtlCol="0"/>
          <a:lstStyle/>
          <a:p>
            <a:fld id="{BCEC6694-EF07-41F4-A635-D95DE58805D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8E6B62-B085-4415-9C9A-002AEC416B68}" type="datetimeFigureOut">
              <a:rPr lang="en-US" smtClean="0"/>
              <a:pPr/>
              <a:t>4/3/2015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EC6694-EF07-41F4-A635-D95DE58805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t>ANA KARENJINA </a:t>
            </a:r>
            <a:endParaRPr lang="en-US" dirty="0"/>
          </a:p>
        </p:txBody>
      </p:sp>
      <p:sp>
        <p:nvSpPr>
          <p:cNvPr id="3" name="Subtitle 2"/>
          <p:cNvSpPr>
            <a:spLocks noGrp="1"/>
          </p:cNvSpPr>
          <p:nvPr>
            <p:ph type="subTitle" idx="1"/>
          </p:nvPr>
        </p:nvSpPr>
        <p:spPr>
          <a:xfrm>
            <a:off x="5867400" y="5105400"/>
            <a:ext cx="3276600" cy="1752600"/>
          </a:xfrm>
        </p:spPr>
        <p:txBody>
          <a:bodyPr>
            <a:normAutofit/>
          </a:bodyPr>
          <a:lstStyle/>
          <a:p>
            <a:pPr algn="just"/>
            <a:r>
              <a:rPr lang="en-US" dirty="0" smtClean="0"/>
              <a:t>Jana </a:t>
            </a:r>
            <a:r>
              <a:rPr lang="en-US" dirty="0" err="1" smtClean="0"/>
              <a:t>Dimov</a:t>
            </a:r>
            <a:endParaRPr lang="en-US" dirty="0" smtClean="0"/>
          </a:p>
          <a:p>
            <a:pPr algn="just"/>
            <a:r>
              <a:rPr lang="en-US" dirty="0" err="1" smtClean="0"/>
              <a:t>Milica</a:t>
            </a:r>
            <a:r>
              <a:rPr lang="en-US" dirty="0" smtClean="0"/>
              <a:t> </a:t>
            </a:r>
            <a:r>
              <a:rPr lang="en-US" dirty="0" err="1" smtClean="0"/>
              <a:t>Stojkovi</a:t>
            </a:r>
            <a:r>
              <a:rPr lang="sr-Latn-RS" dirty="0" smtClean="0"/>
              <a:t>ć</a:t>
            </a:r>
          </a:p>
          <a:p>
            <a:pPr algn="just"/>
            <a:r>
              <a:rPr lang="sr-Latn-RS" dirty="0" smtClean="0"/>
              <a:t>Željko Mijalkov      </a:t>
            </a:r>
          </a:p>
          <a:p>
            <a:pPr algn="just"/>
            <a:r>
              <a:rPr lang="sr-Latn-RS" dirty="0" smtClean="0"/>
              <a:t>                               IIe1</a:t>
            </a:r>
            <a:endParaRPr lang="en-US" dirty="0"/>
          </a:p>
        </p:txBody>
      </p:sp>
      <p:pic>
        <p:nvPicPr>
          <p:cNvPr id="4" name="Picture 3" descr="th.jpg"/>
          <p:cNvPicPr>
            <a:picLocks noChangeAspect="1"/>
          </p:cNvPicPr>
          <p:nvPr/>
        </p:nvPicPr>
        <p:blipFill>
          <a:blip r:embed="rId2"/>
          <a:stretch>
            <a:fillRect/>
          </a:stretch>
        </p:blipFill>
        <p:spPr>
          <a:xfrm>
            <a:off x="5257800" y="533399"/>
            <a:ext cx="2819400" cy="44283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sr-Latn-RS" dirty="0" smtClean="0"/>
              <a:t>DOLAZAK ANE U MOSKVU</a:t>
            </a:r>
            <a:endParaRPr lang="en-US" dirty="0"/>
          </a:p>
        </p:txBody>
      </p:sp>
      <p:sp>
        <p:nvSpPr>
          <p:cNvPr id="3" name="Content Placeholder 2"/>
          <p:cNvSpPr>
            <a:spLocks noGrp="1"/>
          </p:cNvSpPr>
          <p:nvPr>
            <p:ph sz="quarter" idx="1"/>
          </p:nvPr>
        </p:nvSpPr>
        <p:spPr/>
        <p:txBody>
          <a:bodyPr/>
          <a:lstStyle/>
          <a:p>
            <a:r>
              <a:rPr lang="sr-Latn-RS" dirty="0" smtClean="0"/>
              <a:t>Dolazi Kiti, za koju Ana primećuje da je zaljubljena u Vronskog i da će biti razočarana ako je na balu ne zaprosi.</a:t>
            </a:r>
          </a:p>
          <a:p>
            <a:endParaRPr lang="sr-Latn-RS" dirty="0" smtClean="0"/>
          </a:p>
          <a:p>
            <a:r>
              <a:rPr lang="sr-Latn-RS" dirty="0" smtClean="0"/>
              <a:t>Ana se pojavljuje na balu i privlači mnogo pažnje, pogotovo pažnju Vronskog sa kim pleše cele večeri.</a:t>
            </a:r>
          </a:p>
          <a:p>
            <a:endParaRPr lang="sr-Latn-RS" dirty="0" smtClean="0"/>
          </a:p>
          <a:p>
            <a:r>
              <a:rPr lang="sr-Latn-RS" dirty="0" smtClean="0"/>
              <a:t>Primećuje ljubomoru Kiti ali to da se dopada Vronskom, zbog toga ne ostaje do kraja večeri.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OVRATAK U PETROGRAD</a:t>
            </a:r>
            <a:endParaRPr lang="en-US" dirty="0"/>
          </a:p>
        </p:txBody>
      </p:sp>
      <p:sp>
        <p:nvSpPr>
          <p:cNvPr id="3" name="Content Placeholder 2"/>
          <p:cNvSpPr>
            <a:spLocks noGrp="1"/>
          </p:cNvSpPr>
          <p:nvPr>
            <p:ph sz="quarter" idx="1"/>
          </p:nvPr>
        </p:nvSpPr>
        <p:spPr/>
        <p:txBody>
          <a:bodyPr/>
          <a:lstStyle/>
          <a:p>
            <a:r>
              <a:rPr lang="sr-Latn-RS" dirty="0" smtClean="0"/>
              <a:t>Posle bala Ana šalje pismo mužu o povratku u Petrograd. Snaji objašnjava razlog povratka.</a:t>
            </a:r>
          </a:p>
          <a:p>
            <a:r>
              <a:rPr lang="sr-Latn-RS" dirty="0" smtClean="0"/>
              <a:t>Stiva se ne pojavljuje na ručku, a deca tog dana osećaju da Ana nije ista kao što je i bila, pa ih nije zanimalo zašto odlazi. </a:t>
            </a:r>
          </a:p>
          <a:p>
            <a:r>
              <a:rPr lang="sr-Latn-RS" dirty="0" smtClean="0"/>
              <a:t>Posle ručka Doli i Ana razgovaraju o Kitinoj ljubomori, Ana oseća krivicu zato što se Kiti osećala loše na balu.</a:t>
            </a:r>
          </a:p>
          <a:p>
            <a:r>
              <a:rPr lang="sr-Latn-RS" dirty="0" smtClean="0"/>
              <a:t>Ana je pri pomisli na Vronskog osećala uzbuđenje, želela je da ode što pre, kako ga više ne bi viđala.</a:t>
            </a:r>
          </a:p>
          <a:p>
            <a:endParaRPr lang="sr-Latn-R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POVRATAK U PETROGRAD</a:t>
            </a:r>
            <a:endParaRPr lang="en-US" dirty="0"/>
          </a:p>
        </p:txBody>
      </p:sp>
      <p:sp>
        <p:nvSpPr>
          <p:cNvPr id="3" name="Content Placeholder 2"/>
          <p:cNvSpPr>
            <a:spLocks noGrp="1"/>
          </p:cNvSpPr>
          <p:nvPr>
            <p:ph sz="quarter" idx="1"/>
          </p:nvPr>
        </p:nvSpPr>
        <p:spPr/>
        <p:txBody>
          <a:bodyPr/>
          <a:lstStyle/>
          <a:p>
            <a:r>
              <a:rPr lang="en-US" dirty="0" smtClean="0"/>
              <a:t>U</a:t>
            </a:r>
            <a:r>
              <a:rPr lang="sr-Latn-RS" dirty="0" smtClean="0"/>
              <a:t> putu se prisećala Moskovskih uspomena, sve su bile lepe ali kada se seti bala i Vronkog imala bi osećanje stida.</a:t>
            </a:r>
          </a:p>
          <a:p>
            <a:r>
              <a:rPr lang="sr-Latn-RS" dirty="0" smtClean="0"/>
              <a:t>Pomislila je da izmedju njih dvoje ne bi moglo biti ničeg i na tu pomisao se sa prezirom smešila.</a:t>
            </a:r>
          </a:p>
          <a:p>
            <a:r>
              <a:rPr lang="sr-Latn-RS" dirty="0" smtClean="0"/>
              <a:t>Kada je ulazila u vagon stvorio se nepoznati čovek u kome ona prepoznaje Vronskog.</a:t>
            </a:r>
          </a:p>
          <a:p>
            <a:r>
              <a:rPr lang="sr-Latn-RS" dirty="0" smtClean="0"/>
              <a:t>Ana je mislila da više nikada neće pomisliti na njega ali posle susreta s njim osećala se radosno.</a:t>
            </a:r>
          </a:p>
          <a:p>
            <a:r>
              <a:rPr lang="sr-Latn-RS" dirty="0" smtClean="0"/>
              <a:t>Osetila je da ih je njihov kratki razgovor zbližio, a zbog toga je bila uplašena i srećna u isto vreme.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POVRATAK U PETROGRAD</a:t>
            </a:r>
            <a:endParaRPr lang="en-US" dirty="0"/>
          </a:p>
        </p:txBody>
      </p:sp>
      <p:sp>
        <p:nvSpPr>
          <p:cNvPr id="3" name="Content Placeholder 2"/>
          <p:cNvSpPr>
            <a:spLocks noGrp="1"/>
          </p:cNvSpPr>
          <p:nvPr>
            <p:ph sz="quarter" idx="1"/>
          </p:nvPr>
        </p:nvSpPr>
        <p:spPr/>
        <p:txBody>
          <a:bodyPr/>
          <a:lstStyle/>
          <a:p>
            <a:r>
              <a:rPr lang="sr-Latn-RS" dirty="0" smtClean="0"/>
              <a:t>Cele noći nije spavala, mislila je o kući, o mužu, o sinu i brige dana koji su pred njom odmah je obuzeše.</a:t>
            </a:r>
          </a:p>
          <a:p>
            <a:r>
              <a:rPr lang="sr-Latn-RS" dirty="0" smtClean="0"/>
              <a:t>Prvo lice koje je ugledala u Petrogradu bio je njen muž Aleksej, u tom trenutku se osetila neprijatno i bila nezadovoljna sobom.</a:t>
            </a:r>
          </a:p>
          <a:p>
            <a:r>
              <a:rPr lang="sr-Latn-RS" dirty="0" smtClean="0"/>
              <a:t>Pri dolasku kući dočekao je Serjoža sa oduševljenjem i velikom srećom, dok je ona prema njemu, kao i prema mužu osećala razočarenje.</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sr-Latn-RS" dirty="0" smtClean="0"/>
              <a:t>LIK ALEKSEJA KARENJINA</a:t>
            </a:r>
            <a:endParaRPr lang="en-US" dirty="0"/>
          </a:p>
        </p:txBody>
      </p:sp>
      <p:sp>
        <p:nvSpPr>
          <p:cNvPr id="3" name="Content Placeholder 2"/>
          <p:cNvSpPr>
            <a:spLocks noGrp="1"/>
          </p:cNvSpPr>
          <p:nvPr>
            <p:ph sz="quarter" idx="1"/>
          </p:nvPr>
        </p:nvSpPr>
        <p:spPr>
          <a:xfrm>
            <a:off x="304800" y="1984248"/>
            <a:ext cx="7467600" cy="4873752"/>
          </a:xfrm>
        </p:spPr>
        <p:txBody>
          <a:bodyPr>
            <a:normAutofit lnSpcReduction="10000"/>
          </a:bodyPr>
          <a:lstStyle/>
          <a:p>
            <a:pPr>
              <a:buNone/>
            </a:pPr>
            <a:r>
              <a:rPr lang="sr-Latn-RS" sz="2000" dirty="0" smtClean="0"/>
              <a:t>    </a:t>
            </a:r>
            <a:r>
              <a:rPr lang="sr-Latn-RS" dirty="0" smtClean="0"/>
              <a:t>Stariji carski činovnik, čuvenog porekla. </a:t>
            </a:r>
            <a:r>
              <a:rPr lang="en-US" dirty="0" smtClean="0"/>
              <a:t>U</a:t>
            </a:r>
            <a:r>
              <a:rPr lang="sr-Latn-RS" dirty="0" smtClean="0"/>
              <a:t> očima Ane on je nemilosrdan, odvratan, a u očima Serjože on je strašan i pravičan. Karenjin je radan, posvećen poslu, odgovoran i stabilan i ima visoku državnu funkciju. Porodica je za njega bila životni princip, svojoj ženi je pružio svu osećajnost za koju je bio sposoban. Za očuvanje porodice bio je spreman na sve, čak i da pređe preko Anine prevare. On je smiren, razborit i razložan. Karenjin je učinio Anu nesrećnom jer se udala za starijeg čoveka – ali to nije bila njegova volja, a ona njega učinila nesrećnim jer je ugrozila njegov autoritet.  </a:t>
            </a:r>
          </a:p>
          <a:p>
            <a:pPr>
              <a:buNone/>
            </a:pPr>
            <a:r>
              <a:rPr lang="sr-Latn-RS" sz="2000" dirty="0" smtClean="0"/>
              <a:t>     </a:t>
            </a:r>
          </a:p>
        </p:txBody>
      </p:sp>
      <p:pic>
        <p:nvPicPr>
          <p:cNvPr id="4" name="Picture 3" descr="th (1).jpg"/>
          <p:cNvPicPr>
            <a:picLocks noChangeAspect="1"/>
          </p:cNvPicPr>
          <p:nvPr/>
        </p:nvPicPr>
        <p:blipFill>
          <a:blip r:embed="rId2"/>
          <a:stretch>
            <a:fillRect/>
          </a:stretch>
        </p:blipFill>
        <p:spPr>
          <a:xfrm>
            <a:off x="6172200" y="0"/>
            <a:ext cx="2569027" cy="1524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sr-Latn-RS" sz="8000" dirty="0" smtClean="0"/>
              <a:t>HVALA NA PAŽNJI </a:t>
            </a:r>
            <a:r>
              <a:rPr lang="sr-Latn-RS" sz="8000" dirty="0" smtClean="0">
                <a:sym typeface="Wingdings" pitchFamily="2" charset="2"/>
              </a:rPr>
              <a:t></a:t>
            </a:r>
            <a:endParaRPr lang="en-US"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1600200"/>
          </a:xfrm>
        </p:spPr>
        <p:txBody>
          <a:bodyPr>
            <a:normAutofit/>
          </a:bodyPr>
          <a:lstStyle/>
          <a:p>
            <a:r>
              <a:rPr lang="sr-Latn-RS" dirty="0" smtClean="0"/>
              <a:t>“Sve srećne porodice nalik su jedna na drugu, svaka nesrećna porodica nesrećna je na svoj način”</a:t>
            </a:r>
            <a:endParaRPr lang="en-US" dirty="0"/>
          </a:p>
        </p:txBody>
      </p:sp>
      <p:sp>
        <p:nvSpPr>
          <p:cNvPr id="4" name="TextBox 3"/>
          <p:cNvSpPr txBox="1"/>
          <p:nvPr/>
        </p:nvSpPr>
        <p:spPr>
          <a:xfrm>
            <a:off x="381000" y="2286000"/>
            <a:ext cx="7924800" cy="3600986"/>
          </a:xfrm>
          <a:prstGeom prst="rect">
            <a:avLst/>
          </a:prstGeom>
          <a:noFill/>
        </p:spPr>
        <p:txBody>
          <a:bodyPr wrap="square" rtlCol="0">
            <a:spAutoFit/>
          </a:bodyPr>
          <a:lstStyle/>
          <a:p>
            <a:r>
              <a:rPr lang="sr-Latn-RS" sz="2800" u="sng" dirty="0" smtClean="0"/>
              <a:t>Karenjini</a:t>
            </a:r>
            <a:r>
              <a:rPr lang="sr-Latn-RS" u="sng" dirty="0" smtClean="0"/>
              <a:t>:</a:t>
            </a:r>
          </a:p>
          <a:p>
            <a:endParaRPr lang="sr-Latn-RS" sz="2000" u="sng" dirty="0" smtClean="0"/>
          </a:p>
          <a:p>
            <a:r>
              <a:rPr lang="en-US" sz="2000" dirty="0" err="1" smtClean="0"/>
              <a:t>Aleksej</a:t>
            </a:r>
            <a:r>
              <a:rPr lang="en-US" sz="2000" dirty="0"/>
              <a:t>, </a:t>
            </a:r>
            <a:r>
              <a:rPr lang="en-US" sz="2000" dirty="0" err="1"/>
              <a:t>muž</a:t>
            </a:r>
            <a:r>
              <a:rPr lang="en-US" sz="2000" dirty="0"/>
              <a:t> </a:t>
            </a:r>
            <a:r>
              <a:rPr lang="en-US" sz="2000" dirty="0" err="1"/>
              <a:t>žene</a:t>
            </a:r>
            <a:r>
              <a:rPr lang="en-US" sz="2000" dirty="0"/>
              <a:t> </a:t>
            </a:r>
            <a:r>
              <a:rPr lang="en-US" sz="2000" dirty="0" err="1"/>
              <a:t>koja</a:t>
            </a:r>
            <a:r>
              <a:rPr lang="en-US" sz="2000" dirty="0"/>
              <a:t> </a:t>
            </a:r>
            <a:r>
              <a:rPr lang="en-US" sz="2000" dirty="0" err="1"/>
              <a:t>ga</a:t>
            </a:r>
            <a:r>
              <a:rPr lang="en-US" sz="2000" dirty="0"/>
              <a:t> ne </a:t>
            </a:r>
            <a:r>
              <a:rPr lang="en-US" sz="2000" dirty="0" err="1"/>
              <a:t>voli</a:t>
            </a:r>
            <a:r>
              <a:rPr lang="en-US" sz="2000" dirty="0"/>
              <a:t>, a </a:t>
            </a:r>
            <a:r>
              <a:rPr lang="en-US" sz="2000" dirty="0" err="1"/>
              <a:t>poštuje</a:t>
            </a:r>
            <a:r>
              <a:rPr lang="en-US" sz="2000" dirty="0"/>
              <a:t> </a:t>
            </a:r>
            <a:r>
              <a:rPr lang="en-US" sz="2000" dirty="0" err="1"/>
              <a:t>ga</a:t>
            </a:r>
            <a:r>
              <a:rPr lang="en-US" sz="2000" dirty="0" smtClean="0"/>
              <a:t>, </a:t>
            </a:r>
            <a:r>
              <a:rPr lang="en-US" sz="2000" dirty="0" err="1" smtClean="0"/>
              <a:t>čovek</a:t>
            </a:r>
            <a:r>
              <a:rPr lang="en-US" sz="2000" dirty="0" smtClean="0"/>
              <a:t> </a:t>
            </a:r>
            <a:r>
              <a:rPr lang="en-US" sz="2000" dirty="0" err="1" smtClean="0"/>
              <a:t>koji</a:t>
            </a:r>
            <a:r>
              <a:rPr lang="en-US" sz="2000" dirty="0" smtClean="0"/>
              <a:t>, </a:t>
            </a:r>
            <a:r>
              <a:rPr lang="en-US" sz="2000" dirty="0" err="1"/>
              <a:t>maltene</a:t>
            </a:r>
            <a:r>
              <a:rPr lang="en-US" sz="2000" dirty="0"/>
              <a:t> pod </a:t>
            </a:r>
            <a:r>
              <a:rPr lang="en-US" sz="2000" dirty="0" err="1"/>
              <a:t>prisilom</a:t>
            </a:r>
            <a:r>
              <a:rPr lang="en-US" sz="2000" dirty="0"/>
              <a:t>, </a:t>
            </a:r>
            <a:r>
              <a:rPr lang="en-US" sz="2000" dirty="0" err="1"/>
              <a:t>počinje</a:t>
            </a:r>
            <a:r>
              <a:rPr lang="en-US" sz="2000" dirty="0"/>
              <a:t> </a:t>
            </a:r>
            <a:r>
              <a:rPr lang="en-US" sz="2000" dirty="0" err="1"/>
              <a:t>da</a:t>
            </a:r>
            <a:r>
              <a:rPr lang="en-US" sz="2000" dirty="0"/>
              <a:t> </a:t>
            </a:r>
            <a:r>
              <a:rPr lang="en-US" sz="2000" dirty="0" err="1"/>
              <a:t>voli</a:t>
            </a:r>
            <a:r>
              <a:rPr lang="en-US" sz="2000" dirty="0"/>
              <a:t> – </a:t>
            </a:r>
            <a:r>
              <a:rPr lang="en-US" sz="2000" dirty="0" err="1"/>
              <a:t>da</a:t>
            </a:r>
            <a:r>
              <a:rPr lang="en-US" sz="2000" dirty="0"/>
              <a:t> </a:t>
            </a:r>
            <a:r>
              <a:rPr lang="en-US" sz="2000" dirty="0" err="1"/>
              <a:t>bude</a:t>
            </a:r>
            <a:r>
              <a:rPr lang="en-US" sz="2000" dirty="0"/>
              <a:t> </a:t>
            </a:r>
            <a:r>
              <a:rPr lang="en-US" sz="2000" dirty="0" err="1" smtClean="0"/>
              <a:t>ljubomoran</a:t>
            </a:r>
            <a:r>
              <a:rPr lang="en-US" sz="2000" dirty="0" smtClean="0"/>
              <a:t>, </a:t>
            </a:r>
            <a:r>
              <a:rPr lang="en-US" sz="2000" dirty="0" err="1"/>
              <a:t>već</a:t>
            </a:r>
            <a:r>
              <a:rPr lang="en-US" sz="2000" dirty="0"/>
              <a:t> </a:t>
            </a:r>
            <a:r>
              <a:rPr lang="en-US" sz="2000" dirty="0" err="1"/>
              <a:t>sa</a:t>
            </a:r>
            <a:r>
              <a:rPr lang="en-US" sz="2000" dirty="0"/>
              <a:t> tom </a:t>
            </a:r>
            <a:r>
              <a:rPr lang="en-US" sz="2000" dirty="0" err="1"/>
              <a:t>ženom</a:t>
            </a:r>
            <a:r>
              <a:rPr lang="en-US" sz="2000" dirty="0"/>
              <a:t> </a:t>
            </a:r>
            <a:r>
              <a:rPr lang="en-US" sz="2000" dirty="0" err="1"/>
              <a:t>ima</a:t>
            </a:r>
            <a:r>
              <a:rPr lang="en-US" sz="2000" dirty="0"/>
              <a:t> </a:t>
            </a:r>
            <a:r>
              <a:rPr lang="en-US" sz="2000" dirty="0" err="1"/>
              <a:t>dete</a:t>
            </a:r>
            <a:r>
              <a:rPr lang="en-US" sz="2000" dirty="0"/>
              <a:t>, </a:t>
            </a:r>
            <a:r>
              <a:rPr lang="en-US" sz="2000" dirty="0" err="1"/>
              <a:t>da</a:t>
            </a:r>
            <a:r>
              <a:rPr lang="en-US" sz="2000" dirty="0"/>
              <a:t> bi </a:t>
            </a:r>
            <a:r>
              <a:rPr lang="en-US" sz="2000" dirty="0" err="1"/>
              <a:t>posle</a:t>
            </a:r>
            <a:r>
              <a:rPr lang="en-US" sz="2000" dirty="0"/>
              <a:t> </a:t>
            </a:r>
            <a:r>
              <a:rPr lang="en-US" sz="2000" dirty="0" err="1"/>
              <a:t>ta</a:t>
            </a:r>
            <a:r>
              <a:rPr lang="en-US" sz="2000" dirty="0"/>
              <a:t> </a:t>
            </a:r>
            <a:r>
              <a:rPr lang="en-US" sz="2000" dirty="0" err="1"/>
              <a:t>ista</a:t>
            </a:r>
            <a:r>
              <a:rPr lang="en-US" sz="2000" dirty="0"/>
              <a:t> </a:t>
            </a:r>
            <a:r>
              <a:rPr lang="en-US" sz="2000" dirty="0" err="1"/>
              <a:t>žena</a:t>
            </a:r>
            <a:r>
              <a:rPr lang="en-US" sz="2000" dirty="0"/>
              <a:t> </a:t>
            </a:r>
            <a:r>
              <a:rPr lang="en-US" sz="2000" dirty="0" err="1" smtClean="0"/>
              <a:t>otišla</a:t>
            </a:r>
            <a:r>
              <a:rPr lang="en-US" sz="2000" dirty="0" smtClean="0"/>
              <a:t>, </a:t>
            </a:r>
            <a:r>
              <a:rPr lang="en-US" sz="2000" dirty="0" err="1"/>
              <a:t>tačnije</a:t>
            </a:r>
            <a:r>
              <a:rPr lang="en-US" sz="2000" dirty="0"/>
              <a:t> </a:t>
            </a:r>
            <a:r>
              <a:rPr lang="en-US" sz="2000" dirty="0" err="1"/>
              <a:t>pobegla</a:t>
            </a:r>
            <a:r>
              <a:rPr lang="en-US" sz="2000" dirty="0"/>
              <a:t> </a:t>
            </a:r>
            <a:r>
              <a:rPr lang="en-US" sz="2000" dirty="0" err="1"/>
              <a:t>sa</a:t>
            </a:r>
            <a:r>
              <a:rPr lang="en-US" sz="2000" dirty="0"/>
              <a:t> </a:t>
            </a:r>
            <a:r>
              <a:rPr lang="en-US" sz="2000" dirty="0" err="1"/>
              <a:t>čovekom</a:t>
            </a:r>
            <a:r>
              <a:rPr lang="en-US" sz="2000" dirty="0"/>
              <a:t> </a:t>
            </a:r>
            <a:r>
              <a:rPr lang="en-US" sz="2000" dirty="0" err="1"/>
              <a:t>koga</a:t>
            </a:r>
            <a:r>
              <a:rPr lang="en-US" sz="2000" dirty="0"/>
              <a:t> </a:t>
            </a:r>
            <a:r>
              <a:rPr lang="en-US" sz="2000" dirty="0" err="1"/>
              <a:t>iskreno</a:t>
            </a:r>
            <a:r>
              <a:rPr lang="en-US" sz="2000" dirty="0"/>
              <a:t> </a:t>
            </a:r>
            <a:r>
              <a:rPr lang="en-US" sz="2000" dirty="0" err="1"/>
              <a:t>voli</a:t>
            </a:r>
            <a:r>
              <a:rPr lang="en-US" sz="2000" dirty="0"/>
              <a:t>, </a:t>
            </a:r>
            <a:r>
              <a:rPr lang="en-US" sz="2000" dirty="0" err="1"/>
              <a:t>ostavivši</a:t>
            </a:r>
            <a:r>
              <a:rPr lang="en-US" sz="2000" dirty="0"/>
              <a:t> </a:t>
            </a:r>
            <a:r>
              <a:rPr lang="en-US" sz="2000" dirty="0" err="1"/>
              <a:t>za</a:t>
            </a:r>
            <a:r>
              <a:rPr lang="en-US" sz="2000" dirty="0"/>
              <a:t> </a:t>
            </a:r>
            <a:r>
              <a:rPr lang="en-US" sz="2000" dirty="0" err="1"/>
              <a:t>sobom</a:t>
            </a:r>
            <a:r>
              <a:rPr lang="en-US" sz="2000" dirty="0"/>
              <a:t> </a:t>
            </a:r>
            <a:r>
              <a:rPr lang="en-US" sz="2000" dirty="0" err="1"/>
              <a:t>ako</a:t>
            </a:r>
            <a:r>
              <a:rPr lang="en-US" sz="2000" dirty="0"/>
              <a:t> </a:t>
            </a:r>
            <a:r>
              <a:rPr lang="en-US" sz="2000" dirty="0" err="1"/>
              <a:t>ništa</a:t>
            </a:r>
            <a:r>
              <a:rPr lang="en-US" sz="2000" dirty="0"/>
              <a:t> </a:t>
            </a:r>
            <a:r>
              <a:rPr lang="en-US" sz="2000" dirty="0" err="1"/>
              <a:t>drugo</a:t>
            </a:r>
            <a:r>
              <a:rPr lang="en-US" sz="2000" dirty="0"/>
              <a:t> </a:t>
            </a:r>
            <a:r>
              <a:rPr lang="en-US" sz="2000" dirty="0" err="1"/>
              <a:t>onda</a:t>
            </a:r>
            <a:r>
              <a:rPr lang="en-US" sz="2000" dirty="0"/>
              <a:t> </a:t>
            </a:r>
            <a:r>
              <a:rPr lang="en-US" sz="2000" dirty="0" err="1"/>
              <a:t>dete</a:t>
            </a:r>
            <a:r>
              <a:rPr lang="en-US" sz="2000" dirty="0"/>
              <a:t>, </a:t>
            </a:r>
            <a:r>
              <a:rPr lang="en-US" sz="2000" dirty="0" err="1"/>
              <a:t>koje</a:t>
            </a:r>
            <a:r>
              <a:rPr lang="en-US" sz="2000" dirty="0"/>
              <a:t> je </a:t>
            </a:r>
            <a:r>
              <a:rPr lang="en-US" sz="2000" dirty="0" err="1"/>
              <a:t>izuzetno</a:t>
            </a:r>
            <a:r>
              <a:rPr lang="en-US" sz="2000" dirty="0"/>
              <a:t> </a:t>
            </a:r>
            <a:r>
              <a:rPr lang="en-US" sz="2000" dirty="0" err="1" smtClean="0"/>
              <a:t>volela</a:t>
            </a:r>
            <a:r>
              <a:rPr lang="en-US" sz="2000" dirty="0"/>
              <a:t>.</a:t>
            </a:r>
            <a:r>
              <a:rPr lang="en-US" sz="2000" dirty="0" smtClean="0"/>
              <a:t> </a:t>
            </a:r>
            <a:r>
              <a:rPr lang="en-US" sz="2000" dirty="0" err="1" smtClean="0"/>
              <a:t>Da</a:t>
            </a:r>
            <a:r>
              <a:rPr lang="en-US" sz="2000" dirty="0" smtClean="0"/>
              <a:t> </a:t>
            </a:r>
            <a:r>
              <a:rPr lang="en-US" sz="2000" dirty="0" err="1"/>
              <a:t>tragedija</a:t>
            </a:r>
            <a:r>
              <a:rPr lang="en-US" sz="2000" dirty="0"/>
              <a:t> </a:t>
            </a:r>
            <a:r>
              <a:rPr lang="en-US" sz="2000" dirty="0" err="1"/>
              <a:t>bude</a:t>
            </a:r>
            <a:r>
              <a:rPr lang="en-US" sz="2000" dirty="0"/>
              <a:t> </a:t>
            </a:r>
            <a:r>
              <a:rPr lang="en-US" sz="2000" dirty="0" err="1" smtClean="0"/>
              <a:t>potpuna</a:t>
            </a:r>
            <a:r>
              <a:rPr lang="en-US" sz="2000" dirty="0" smtClean="0"/>
              <a:t>, </a:t>
            </a:r>
            <a:r>
              <a:rPr lang="en-US" sz="2000" dirty="0" err="1"/>
              <a:t>ona</a:t>
            </a:r>
            <a:r>
              <a:rPr lang="en-US" sz="2000" dirty="0"/>
              <a:t> </a:t>
            </a:r>
            <a:r>
              <a:rPr lang="en-US" sz="2000" dirty="0" err="1"/>
              <a:t>sa</a:t>
            </a:r>
            <a:r>
              <a:rPr lang="en-US" sz="2000" dirty="0"/>
              <a:t> </a:t>
            </a:r>
            <a:r>
              <a:rPr lang="en-US" sz="2000" dirty="0" err="1"/>
              <a:t>tim</a:t>
            </a:r>
            <a:r>
              <a:rPr lang="en-US" sz="2000" dirty="0"/>
              <a:t> </a:t>
            </a:r>
            <a:r>
              <a:rPr lang="en-US" sz="2000" dirty="0" err="1"/>
              <a:t>novim</a:t>
            </a:r>
            <a:r>
              <a:rPr lang="en-US" sz="2000" dirty="0"/>
              <a:t> </a:t>
            </a:r>
            <a:r>
              <a:rPr lang="en-US" sz="2000" dirty="0" err="1"/>
              <a:t>čovekom</a:t>
            </a:r>
            <a:r>
              <a:rPr lang="en-US" sz="2000" dirty="0"/>
              <a:t> (</a:t>
            </a:r>
            <a:r>
              <a:rPr lang="en-US" sz="2000" dirty="0" err="1"/>
              <a:t>Vronskim</a:t>
            </a:r>
            <a:r>
              <a:rPr lang="en-US" sz="2000" dirty="0"/>
              <a:t>) </a:t>
            </a:r>
            <a:r>
              <a:rPr lang="sr-Latn-RS" sz="2000" dirty="0" smtClean="0"/>
              <a:t>dobija</a:t>
            </a:r>
            <a:r>
              <a:rPr lang="en-US" sz="2000" dirty="0" smtClean="0"/>
              <a:t> </a:t>
            </a:r>
            <a:r>
              <a:rPr lang="en-US" sz="2000" dirty="0" err="1"/>
              <a:t>još</a:t>
            </a:r>
            <a:r>
              <a:rPr lang="en-US" sz="2000" dirty="0"/>
              <a:t> </a:t>
            </a:r>
            <a:r>
              <a:rPr lang="en-US" sz="2000" dirty="0" err="1"/>
              <a:t>jedno</a:t>
            </a:r>
            <a:r>
              <a:rPr lang="en-US" sz="2000" dirty="0"/>
              <a:t> </a:t>
            </a:r>
            <a:r>
              <a:rPr lang="en-US" sz="2000" dirty="0" err="1"/>
              <a:t>dete</a:t>
            </a:r>
            <a:r>
              <a:rPr lang="en-US" sz="2000" dirty="0"/>
              <a:t>, a </a:t>
            </a:r>
            <a:r>
              <a:rPr lang="en-US" sz="2000" dirty="0" err="1"/>
              <a:t>kada</a:t>
            </a:r>
            <a:r>
              <a:rPr lang="en-US" sz="2000" dirty="0"/>
              <a:t> je </a:t>
            </a:r>
            <a:r>
              <a:rPr lang="en-US" sz="2000" dirty="0" err="1"/>
              <a:t>osećanje</a:t>
            </a:r>
            <a:r>
              <a:rPr lang="en-US" sz="2000" dirty="0"/>
              <a:t> </a:t>
            </a:r>
            <a:r>
              <a:rPr lang="en-US" sz="2000" dirty="0" err="1" smtClean="0"/>
              <a:t>zapostavljenosti</a:t>
            </a:r>
            <a:r>
              <a:rPr lang="sr-Latn-RS" sz="2000" dirty="0" smtClean="0"/>
              <a:t> </a:t>
            </a:r>
            <a:r>
              <a:rPr lang="en-US" sz="2000" dirty="0" err="1" smtClean="0"/>
              <a:t>postalo</a:t>
            </a:r>
            <a:r>
              <a:rPr lang="sr-Latn-RS" sz="2000" dirty="0" smtClean="0"/>
              <a:t>, </a:t>
            </a:r>
            <a:r>
              <a:rPr lang="en-US" sz="2000" dirty="0" err="1" smtClean="0"/>
              <a:t>po</a:t>
            </a:r>
            <a:r>
              <a:rPr lang="en-US" sz="2000" dirty="0" smtClean="0"/>
              <a:t> </a:t>
            </a:r>
            <a:r>
              <a:rPr lang="en-US" sz="2000" dirty="0" err="1"/>
              <a:t>njenim</a:t>
            </a:r>
            <a:r>
              <a:rPr lang="en-US" sz="2000" dirty="0"/>
              <a:t> </a:t>
            </a:r>
            <a:r>
              <a:rPr lang="en-US" sz="2000" dirty="0" err="1"/>
              <a:t>merilima</a:t>
            </a:r>
            <a:r>
              <a:rPr lang="en-US" sz="2000" dirty="0"/>
              <a:t> </a:t>
            </a:r>
            <a:r>
              <a:rPr lang="en-US" sz="2000" dirty="0" err="1"/>
              <a:t>neizdrživo</a:t>
            </a:r>
            <a:r>
              <a:rPr lang="en-US" sz="2000" dirty="0"/>
              <a:t>, </a:t>
            </a:r>
            <a:r>
              <a:rPr lang="en-US" sz="2000" dirty="0" err="1"/>
              <a:t>odlučuje</a:t>
            </a:r>
            <a:r>
              <a:rPr lang="en-US" sz="2000" dirty="0"/>
              <a:t> </a:t>
            </a:r>
            <a:r>
              <a:rPr lang="en-US" sz="2000" dirty="0" err="1"/>
              <a:t>da</a:t>
            </a:r>
            <a:r>
              <a:rPr lang="en-US" sz="2000" dirty="0"/>
              <a:t> </a:t>
            </a:r>
            <a:r>
              <a:rPr lang="en-US" sz="2000" dirty="0" err="1"/>
              <a:t>sama</a:t>
            </a:r>
            <a:r>
              <a:rPr lang="en-US" sz="2000" dirty="0"/>
              <a:t> </a:t>
            </a:r>
            <a:r>
              <a:rPr lang="en-US" sz="2000" dirty="0" err="1"/>
              <a:t>sebi</a:t>
            </a:r>
            <a:r>
              <a:rPr lang="en-US" sz="2000" dirty="0"/>
              <a:t> </a:t>
            </a:r>
            <a:r>
              <a:rPr lang="en-US" sz="2000" dirty="0" err="1"/>
              <a:t>prekrati</a:t>
            </a:r>
            <a:r>
              <a:rPr lang="en-US" sz="2000" dirty="0"/>
              <a:t> </a:t>
            </a:r>
            <a:r>
              <a:rPr lang="en-US" sz="2000" dirty="0" err="1"/>
              <a:t>život</a:t>
            </a:r>
            <a:r>
              <a:rPr lang="en-US" sz="2000" dirty="0"/>
              <a:t>, </a:t>
            </a:r>
            <a:r>
              <a:rPr lang="en-US" sz="2000" dirty="0" err="1"/>
              <a:t>da</a:t>
            </a:r>
            <a:r>
              <a:rPr lang="en-US" sz="2000" dirty="0"/>
              <a:t> bi je </a:t>
            </a:r>
            <a:r>
              <a:rPr lang="en-US" sz="2000" dirty="0" err="1"/>
              <a:t>posle</a:t>
            </a:r>
            <a:r>
              <a:rPr lang="en-US" sz="2000" dirty="0"/>
              <a:t> </a:t>
            </a:r>
            <a:r>
              <a:rPr lang="en-US" sz="2000" dirty="0" err="1"/>
              <a:t>Tolstoj</a:t>
            </a:r>
            <a:r>
              <a:rPr lang="en-US" sz="2000" dirty="0"/>
              <a:t> </a:t>
            </a:r>
            <a:r>
              <a:rPr lang="en-US" sz="2000" dirty="0" err="1"/>
              <a:t>oslobodio</a:t>
            </a:r>
            <a:r>
              <a:rPr lang="en-US" sz="2000" dirty="0"/>
              <a:t> </a:t>
            </a:r>
            <a:r>
              <a:rPr lang="en-US" sz="2000" dirty="0" err="1"/>
              <a:t>svake</a:t>
            </a:r>
            <a:r>
              <a:rPr lang="en-US" sz="2000" dirty="0"/>
              <a:t> </a:t>
            </a:r>
            <a:r>
              <a:rPr lang="en-US" sz="2000" dirty="0" err="1"/>
              <a:t>krivice</a:t>
            </a:r>
            <a:r>
              <a:rPr lang="en-US" sz="2000"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219200"/>
          </a:xfrm>
        </p:spPr>
        <p:txBody>
          <a:bodyPr>
            <a:normAutofit fontScale="90000"/>
          </a:bodyPr>
          <a:lstStyle/>
          <a:p>
            <a:r>
              <a:rPr lang="sr-Latn-RS" dirty="0" smtClean="0"/>
              <a:t>“Sve srećne porodice nalik su jedna na drugu, svaka nesrećna porodica nesrećna je na svoj način”</a:t>
            </a:r>
            <a:endParaRPr lang="en-US" dirty="0"/>
          </a:p>
        </p:txBody>
      </p:sp>
      <p:sp>
        <p:nvSpPr>
          <p:cNvPr id="3" name="Content Placeholder 2"/>
          <p:cNvSpPr>
            <a:spLocks noGrp="1"/>
          </p:cNvSpPr>
          <p:nvPr>
            <p:ph sz="quarter" idx="1"/>
          </p:nvPr>
        </p:nvSpPr>
        <p:spPr>
          <a:xfrm>
            <a:off x="381000" y="1447800"/>
            <a:ext cx="7543800" cy="5334000"/>
          </a:xfrm>
        </p:spPr>
        <p:txBody>
          <a:bodyPr>
            <a:normAutofit fontScale="47500" lnSpcReduction="20000"/>
          </a:bodyPr>
          <a:lstStyle/>
          <a:p>
            <a:pPr>
              <a:buNone/>
            </a:pPr>
            <a:r>
              <a:rPr lang="sr-Latn-RS" sz="4500" dirty="0" smtClean="0"/>
              <a:t>   </a:t>
            </a:r>
            <a:r>
              <a:rPr lang="sr-Latn-RS" sz="4500" u="sng" dirty="0" smtClean="0"/>
              <a:t>Oblonski</a:t>
            </a:r>
            <a:r>
              <a:rPr lang="sr-Latn-RS" sz="2800" u="sng" dirty="0" smtClean="0"/>
              <a:t>:</a:t>
            </a:r>
          </a:p>
          <a:p>
            <a:pPr>
              <a:buNone/>
            </a:pPr>
            <a:endParaRPr lang="sr-Latn-RS" sz="2800" u="sng" dirty="0" smtClean="0"/>
          </a:p>
          <a:p>
            <a:pPr>
              <a:buNone/>
            </a:pPr>
            <a:r>
              <a:rPr lang="sr-Latn-RS" sz="3200" dirty="0" smtClean="0"/>
              <a:t>	</a:t>
            </a:r>
            <a:r>
              <a:rPr lang="en-US" sz="3800" dirty="0" err="1" smtClean="0"/>
              <a:t>Porodica</a:t>
            </a:r>
            <a:r>
              <a:rPr lang="en-US" sz="3800" dirty="0" smtClean="0"/>
              <a:t> </a:t>
            </a:r>
            <a:r>
              <a:rPr lang="en-US" sz="3800" dirty="0" err="1" smtClean="0"/>
              <a:t>Stepana</a:t>
            </a:r>
            <a:r>
              <a:rPr lang="en-US" sz="3800" dirty="0" smtClean="0"/>
              <a:t> </a:t>
            </a:r>
            <a:r>
              <a:rPr lang="en-US" sz="3800" dirty="0" err="1" smtClean="0"/>
              <a:t>Arkadiječa</a:t>
            </a:r>
            <a:r>
              <a:rPr lang="en-US" sz="3800" dirty="0" smtClean="0"/>
              <a:t> </a:t>
            </a:r>
            <a:r>
              <a:rPr lang="en-US" sz="3800" dirty="0" err="1" smtClean="0"/>
              <a:t>Oblonskog</a:t>
            </a:r>
            <a:r>
              <a:rPr lang="en-US" sz="3800" dirty="0" smtClean="0"/>
              <a:t> je </a:t>
            </a:r>
            <a:r>
              <a:rPr lang="en-US" sz="3800" dirty="0" err="1" smtClean="0"/>
              <a:t>verovatno</a:t>
            </a:r>
            <a:r>
              <a:rPr lang="en-US" sz="3800" dirty="0" smtClean="0"/>
              <a:t> </a:t>
            </a:r>
            <a:r>
              <a:rPr lang="en-US" sz="3800" dirty="0" err="1" smtClean="0"/>
              <a:t>najtipičniji</a:t>
            </a:r>
            <a:r>
              <a:rPr lang="sr-Latn-RS" sz="3800" dirty="0" smtClean="0"/>
              <a:t> </a:t>
            </a:r>
            <a:r>
              <a:rPr lang="en-US" sz="3800" dirty="0" smtClean="0"/>
              <a:t>primer </a:t>
            </a:r>
            <a:r>
              <a:rPr lang="en-US" sz="3800" dirty="0" err="1" smtClean="0"/>
              <a:t>slučajne</a:t>
            </a:r>
            <a:r>
              <a:rPr lang="en-US" sz="3800" dirty="0" smtClean="0"/>
              <a:t> </a:t>
            </a:r>
            <a:r>
              <a:rPr lang="en-US" sz="3800" dirty="0" err="1" smtClean="0"/>
              <a:t>porodice</a:t>
            </a:r>
            <a:r>
              <a:rPr lang="en-US" sz="3800" dirty="0" smtClean="0"/>
              <a:t> </a:t>
            </a:r>
            <a:r>
              <a:rPr lang="en-US" sz="3800" dirty="0" smtClean="0"/>
              <a:t>, </a:t>
            </a:r>
            <a:r>
              <a:rPr lang="en-US" sz="3800" dirty="0" err="1" smtClean="0"/>
              <a:t>koje</a:t>
            </a:r>
            <a:r>
              <a:rPr lang="en-US" sz="3800" dirty="0" smtClean="0"/>
              <a:t> </a:t>
            </a:r>
            <a:r>
              <a:rPr lang="en-US" sz="3800" dirty="0" err="1" smtClean="0"/>
              <a:t>nam</a:t>
            </a:r>
            <a:r>
              <a:rPr lang="en-US" sz="3800" dirty="0" smtClean="0"/>
              <a:t> </a:t>
            </a:r>
            <a:r>
              <a:rPr lang="en-US" sz="3800" dirty="0" err="1" smtClean="0"/>
              <a:t>odmah</a:t>
            </a:r>
            <a:r>
              <a:rPr lang="en-US" sz="3800" dirty="0" smtClean="0"/>
              <a:t> </a:t>
            </a:r>
            <a:r>
              <a:rPr lang="en-US" sz="3800" dirty="0" err="1" smtClean="0"/>
              <a:t>na</a:t>
            </a:r>
            <a:r>
              <a:rPr lang="en-US" sz="3800" dirty="0" smtClean="0"/>
              <a:t> </a:t>
            </a:r>
            <a:r>
              <a:rPr lang="en-US" sz="3800" dirty="0" err="1" smtClean="0"/>
              <a:t>početku</a:t>
            </a:r>
            <a:r>
              <a:rPr lang="en-US" sz="3800" dirty="0" smtClean="0"/>
              <a:t> </a:t>
            </a:r>
            <a:r>
              <a:rPr lang="en-US" sz="3800" dirty="0" err="1" smtClean="0"/>
              <a:t>romana</a:t>
            </a:r>
            <a:r>
              <a:rPr lang="en-US" sz="3800" dirty="0" smtClean="0"/>
              <a:t> </a:t>
            </a:r>
            <a:r>
              <a:rPr lang="en-US" sz="3800" dirty="0" err="1" smtClean="0"/>
              <a:t>opisuje</a:t>
            </a:r>
            <a:r>
              <a:rPr lang="en-US" sz="3800" dirty="0" smtClean="0"/>
              <a:t> </a:t>
            </a:r>
            <a:r>
              <a:rPr lang="en-US" sz="3800" dirty="0" err="1" smtClean="0"/>
              <a:t>Tolstoj</a:t>
            </a:r>
            <a:r>
              <a:rPr lang="en-US" sz="3800" dirty="0" smtClean="0"/>
              <a:t>. </a:t>
            </a:r>
            <a:r>
              <a:rPr lang="en-US" sz="3800" dirty="0" err="1" smtClean="0"/>
              <a:t>Porodica</a:t>
            </a:r>
            <a:r>
              <a:rPr lang="en-US" sz="3800" dirty="0" smtClean="0"/>
              <a:t> u </a:t>
            </a:r>
            <a:r>
              <a:rPr lang="en-US" sz="3800" dirty="0" err="1" smtClean="0"/>
              <a:t>kojoj</a:t>
            </a:r>
            <a:r>
              <a:rPr lang="en-US" sz="3800" dirty="0" smtClean="0"/>
              <a:t> je </a:t>
            </a:r>
            <a:r>
              <a:rPr lang="en-US" sz="3800" dirty="0" err="1" smtClean="0"/>
              <a:t>muž</a:t>
            </a:r>
            <a:r>
              <a:rPr lang="en-US" sz="3800" dirty="0" smtClean="0"/>
              <a:t> </a:t>
            </a:r>
            <a:r>
              <a:rPr lang="en-US" sz="3800" dirty="0" err="1" smtClean="0"/>
              <a:t>samo</a:t>
            </a:r>
            <a:r>
              <a:rPr lang="en-US" sz="3800" dirty="0" smtClean="0"/>
              <a:t> </a:t>
            </a:r>
            <a:r>
              <a:rPr lang="en-US" sz="3800" dirty="0" err="1" smtClean="0"/>
              <a:t>figurativno</a:t>
            </a:r>
            <a:r>
              <a:rPr lang="en-US" sz="3800" dirty="0" smtClean="0"/>
              <a:t>, </a:t>
            </a:r>
            <a:r>
              <a:rPr lang="en-US" sz="3800" dirty="0" err="1" smtClean="0"/>
              <a:t>tu</a:t>
            </a:r>
            <a:r>
              <a:rPr lang="en-US" sz="3800" dirty="0" smtClean="0"/>
              <a:t> </a:t>
            </a:r>
            <a:r>
              <a:rPr lang="en-US" sz="3800" dirty="0" err="1" smtClean="0"/>
              <a:t>da</a:t>
            </a:r>
            <a:r>
              <a:rPr lang="en-US" sz="3800" dirty="0" smtClean="0"/>
              <a:t> </a:t>
            </a:r>
            <a:r>
              <a:rPr lang="en-US" sz="3800" dirty="0" err="1" smtClean="0"/>
              <a:t>pruži</a:t>
            </a:r>
            <a:r>
              <a:rPr lang="en-US" sz="3800" dirty="0" smtClean="0"/>
              <a:t> </a:t>
            </a:r>
            <a:r>
              <a:rPr lang="en-US" sz="3800" dirty="0" err="1" smtClean="0"/>
              <a:t>samo</a:t>
            </a:r>
            <a:r>
              <a:rPr lang="en-US" sz="3800" dirty="0" smtClean="0"/>
              <a:t> </a:t>
            </a:r>
            <a:r>
              <a:rPr lang="en-US" sz="3800" dirty="0" err="1" smtClean="0"/>
              <a:t>finansijsku</a:t>
            </a:r>
            <a:r>
              <a:rPr lang="en-US" sz="3800" dirty="0" smtClean="0"/>
              <a:t> </a:t>
            </a:r>
            <a:r>
              <a:rPr lang="en-US" sz="3800" dirty="0" err="1" smtClean="0"/>
              <a:t>podršku</a:t>
            </a:r>
            <a:r>
              <a:rPr lang="en-US" sz="3800" dirty="0" smtClean="0"/>
              <a:t> </a:t>
            </a:r>
            <a:r>
              <a:rPr lang="en-US" sz="3800" dirty="0" err="1" smtClean="0"/>
              <a:t>i</a:t>
            </a:r>
            <a:r>
              <a:rPr lang="en-US" sz="3800" dirty="0" smtClean="0"/>
              <a:t> </a:t>
            </a:r>
            <a:r>
              <a:rPr lang="en-US" sz="3800" dirty="0" err="1" smtClean="0"/>
              <a:t>ništa</a:t>
            </a:r>
            <a:r>
              <a:rPr lang="en-US" sz="3800" dirty="0" smtClean="0"/>
              <a:t> </a:t>
            </a:r>
            <a:r>
              <a:rPr lang="en-US" sz="3800" dirty="0" err="1" smtClean="0"/>
              <a:t>više</a:t>
            </a:r>
            <a:r>
              <a:rPr lang="en-US" sz="3800" dirty="0" smtClean="0"/>
              <a:t>, </a:t>
            </a:r>
            <a:r>
              <a:rPr lang="en-US" sz="3800" dirty="0" err="1" smtClean="0"/>
              <a:t>oni</a:t>
            </a:r>
            <a:r>
              <a:rPr lang="en-US" sz="3800" dirty="0" smtClean="0"/>
              <a:t> </a:t>
            </a:r>
            <a:r>
              <a:rPr lang="en-US" sz="3800" dirty="0" err="1" smtClean="0"/>
              <a:t>imaju</a:t>
            </a:r>
            <a:r>
              <a:rPr lang="en-US" sz="3800" dirty="0" smtClean="0"/>
              <a:t> </a:t>
            </a:r>
            <a:r>
              <a:rPr lang="en-US" sz="3800" dirty="0" err="1" smtClean="0"/>
              <a:t>šestoro</a:t>
            </a:r>
            <a:r>
              <a:rPr lang="en-US" sz="3800" dirty="0" smtClean="0"/>
              <a:t> </a:t>
            </a:r>
            <a:r>
              <a:rPr lang="en-US" sz="3800" dirty="0" err="1" smtClean="0"/>
              <a:t>dece</a:t>
            </a:r>
            <a:r>
              <a:rPr lang="en-US" sz="3800" dirty="0" smtClean="0"/>
              <a:t> </a:t>
            </a:r>
            <a:r>
              <a:rPr lang="en-US" sz="3800" dirty="0" err="1" smtClean="0"/>
              <a:t>koja</a:t>
            </a:r>
            <a:r>
              <a:rPr lang="en-US" sz="3800" dirty="0" smtClean="0"/>
              <a:t> se </a:t>
            </a:r>
            <a:r>
              <a:rPr lang="en-US" sz="3800" dirty="0" err="1" smtClean="0"/>
              <a:t>vaspitavaju</a:t>
            </a:r>
            <a:r>
              <a:rPr lang="en-US" sz="3800" dirty="0" smtClean="0"/>
              <a:t> </a:t>
            </a:r>
            <a:r>
              <a:rPr lang="en-US" sz="3800" dirty="0" err="1" smtClean="0"/>
              <a:t>i</a:t>
            </a:r>
            <a:r>
              <a:rPr lang="en-US" sz="3800" dirty="0" smtClean="0"/>
              <a:t> </a:t>
            </a:r>
            <a:r>
              <a:rPr lang="en-US" sz="3800" dirty="0" err="1" smtClean="0"/>
              <a:t>uče</a:t>
            </a:r>
            <a:r>
              <a:rPr lang="en-US" sz="3800" dirty="0" smtClean="0"/>
              <a:t> </a:t>
            </a:r>
            <a:r>
              <a:rPr lang="en-US" sz="3800" dirty="0" err="1" smtClean="0"/>
              <a:t>kod</a:t>
            </a:r>
            <a:r>
              <a:rPr lang="en-US" sz="3800" dirty="0" smtClean="0"/>
              <a:t> </a:t>
            </a:r>
            <a:r>
              <a:rPr lang="en-US" sz="3800" dirty="0" err="1" smtClean="0"/>
              <a:t>kuće</a:t>
            </a:r>
            <a:r>
              <a:rPr lang="en-US" sz="3800" dirty="0" smtClean="0"/>
              <a:t> </a:t>
            </a:r>
            <a:r>
              <a:rPr lang="en-US" sz="3800" dirty="0" err="1" smtClean="0"/>
              <a:t>i</a:t>
            </a:r>
            <a:r>
              <a:rPr lang="en-US" sz="3800" dirty="0" smtClean="0"/>
              <a:t> </a:t>
            </a:r>
            <a:r>
              <a:rPr lang="en-US" sz="3800" dirty="0" err="1" smtClean="0"/>
              <a:t>za</a:t>
            </a:r>
            <a:r>
              <a:rPr lang="en-US" sz="3800" dirty="0" smtClean="0"/>
              <a:t> </a:t>
            </a:r>
            <a:r>
              <a:rPr lang="en-US" sz="3800" dirty="0" err="1" smtClean="0"/>
              <a:t>čiju</a:t>
            </a:r>
            <a:r>
              <a:rPr lang="en-US" sz="3800" dirty="0" smtClean="0"/>
              <a:t> </a:t>
            </a:r>
            <a:r>
              <a:rPr lang="en-US" sz="3800" dirty="0" err="1" smtClean="0"/>
              <a:t>brigu</a:t>
            </a:r>
            <a:r>
              <a:rPr lang="en-US" sz="3800" dirty="0" smtClean="0"/>
              <a:t>, </a:t>
            </a:r>
            <a:r>
              <a:rPr lang="en-US" sz="3800" dirty="0" err="1" smtClean="0"/>
              <a:t>zdravlje</a:t>
            </a:r>
            <a:r>
              <a:rPr lang="en-US" sz="3800" dirty="0" smtClean="0"/>
              <a:t>, </a:t>
            </a:r>
            <a:r>
              <a:rPr lang="en-US" sz="3800" dirty="0" err="1" smtClean="0"/>
              <a:t>vaspitanje</a:t>
            </a:r>
            <a:r>
              <a:rPr lang="en-US" sz="3800" dirty="0" smtClean="0"/>
              <a:t>, </a:t>
            </a:r>
            <a:r>
              <a:rPr lang="en-US" sz="3800" dirty="0" err="1" smtClean="0"/>
              <a:t>edukaciju</a:t>
            </a:r>
            <a:r>
              <a:rPr lang="en-US" sz="3800" dirty="0" smtClean="0"/>
              <a:t> je </a:t>
            </a:r>
            <a:r>
              <a:rPr lang="en-US" sz="3800" dirty="0" err="1" smtClean="0"/>
              <a:t>zadužena</a:t>
            </a:r>
            <a:r>
              <a:rPr lang="en-US" sz="3800" dirty="0" smtClean="0"/>
              <a:t> </a:t>
            </a:r>
            <a:r>
              <a:rPr lang="en-US" sz="3800" dirty="0" err="1" smtClean="0"/>
              <a:t>Doli</a:t>
            </a:r>
            <a:r>
              <a:rPr lang="en-US" sz="3800" dirty="0" smtClean="0"/>
              <a:t> – </a:t>
            </a:r>
            <a:r>
              <a:rPr lang="en-US" sz="3800" dirty="0" err="1" smtClean="0"/>
              <a:t>Darja</a:t>
            </a:r>
            <a:r>
              <a:rPr lang="en-US" sz="3800" dirty="0" smtClean="0"/>
              <a:t> </a:t>
            </a:r>
            <a:r>
              <a:rPr lang="en-US" sz="3800" dirty="0" err="1" smtClean="0"/>
              <a:t>Ščerbacki</a:t>
            </a:r>
            <a:r>
              <a:rPr lang="en-US" sz="3800" dirty="0" smtClean="0"/>
              <a:t>. </a:t>
            </a:r>
            <a:r>
              <a:rPr lang="en-US" sz="3800" dirty="0" err="1" smtClean="0"/>
              <a:t>Stiva</a:t>
            </a:r>
            <a:r>
              <a:rPr lang="en-US" sz="3800" dirty="0" smtClean="0"/>
              <a:t> </a:t>
            </a:r>
            <a:r>
              <a:rPr lang="en-US" sz="3800" dirty="0" err="1" smtClean="0"/>
              <a:t>Oblonski</a:t>
            </a:r>
            <a:r>
              <a:rPr lang="en-US" sz="3800" dirty="0" smtClean="0"/>
              <a:t> </a:t>
            </a:r>
            <a:r>
              <a:rPr lang="en-US" sz="3800" dirty="0" err="1" smtClean="0"/>
              <a:t>još</a:t>
            </a:r>
            <a:r>
              <a:rPr lang="en-US" sz="3800" dirty="0" smtClean="0"/>
              <a:t> u </a:t>
            </a:r>
            <a:r>
              <a:rPr lang="en-US" sz="3800" dirty="0" err="1" smtClean="0"/>
              <a:t>uvodnim</a:t>
            </a:r>
            <a:r>
              <a:rPr lang="en-US" sz="3800" dirty="0" smtClean="0"/>
              <a:t> </a:t>
            </a:r>
            <a:r>
              <a:rPr lang="en-US" sz="3800" dirty="0" err="1" smtClean="0"/>
              <a:t>delovima</a:t>
            </a:r>
            <a:r>
              <a:rPr lang="en-US" sz="3800" dirty="0" smtClean="0"/>
              <a:t> </a:t>
            </a:r>
            <a:r>
              <a:rPr lang="en-US" sz="3800" dirty="0" err="1" smtClean="0"/>
              <a:t>knjige</a:t>
            </a:r>
            <a:r>
              <a:rPr lang="en-US" sz="3800" dirty="0" smtClean="0"/>
              <a:t> je </a:t>
            </a:r>
            <a:r>
              <a:rPr lang="en-US" sz="3800" dirty="0" err="1" smtClean="0"/>
              <a:t>predstavljen</a:t>
            </a:r>
            <a:r>
              <a:rPr lang="en-US" sz="3800" dirty="0" smtClean="0"/>
              <a:t> </a:t>
            </a:r>
            <a:r>
              <a:rPr lang="en-US" sz="3800" dirty="0" err="1" smtClean="0"/>
              <a:t>kao</a:t>
            </a:r>
            <a:r>
              <a:rPr lang="en-US" sz="3800" dirty="0" smtClean="0"/>
              <a:t> </a:t>
            </a:r>
            <a:r>
              <a:rPr lang="en-US" sz="3800" dirty="0" err="1" smtClean="0"/>
              <a:t>muž</a:t>
            </a:r>
            <a:r>
              <a:rPr lang="en-US" sz="3800" dirty="0" smtClean="0"/>
              <a:t> </a:t>
            </a:r>
            <a:r>
              <a:rPr lang="en-US" sz="3800" dirty="0" err="1" smtClean="0"/>
              <a:t>preljubnik,a</a:t>
            </a:r>
            <a:r>
              <a:rPr lang="en-US" sz="3800" dirty="0" smtClean="0"/>
              <a:t> </a:t>
            </a:r>
            <a:r>
              <a:rPr lang="en-US" sz="3800" dirty="0" err="1" smtClean="0"/>
              <a:t>Doli</a:t>
            </a:r>
            <a:r>
              <a:rPr lang="en-US" sz="3800" dirty="0" smtClean="0"/>
              <a:t> </a:t>
            </a:r>
            <a:r>
              <a:rPr lang="en-US" sz="3800" dirty="0" err="1" smtClean="0"/>
              <a:t>kao</a:t>
            </a:r>
            <a:r>
              <a:rPr lang="en-US" sz="3800" dirty="0" smtClean="0"/>
              <a:t> </a:t>
            </a:r>
            <a:r>
              <a:rPr lang="en-US" sz="3800" dirty="0" err="1" smtClean="0"/>
              <a:t>prkosna</a:t>
            </a:r>
            <a:r>
              <a:rPr lang="en-US" sz="3800" dirty="0" smtClean="0"/>
              <a:t> </a:t>
            </a:r>
            <a:r>
              <a:rPr lang="en-US" sz="3800" dirty="0" err="1" smtClean="0"/>
              <a:t>žena</a:t>
            </a:r>
            <a:r>
              <a:rPr lang="en-US" sz="3800" dirty="0" smtClean="0"/>
              <a:t> </a:t>
            </a:r>
            <a:r>
              <a:rPr lang="en-US" sz="3800" dirty="0" err="1" smtClean="0"/>
              <a:t>čija</a:t>
            </a:r>
            <a:r>
              <a:rPr lang="en-US" sz="3800" dirty="0" smtClean="0"/>
              <a:t> </a:t>
            </a:r>
            <a:r>
              <a:rPr lang="en-US" sz="3800" dirty="0" err="1" smtClean="0"/>
              <a:t>su</a:t>
            </a:r>
            <a:r>
              <a:rPr lang="en-US" sz="3800" dirty="0" smtClean="0"/>
              <a:t> </a:t>
            </a:r>
            <a:r>
              <a:rPr lang="en-US" sz="3800" dirty="0" err="1" smtClean="0"/>
              <a:t>osećanja</a:t>
            </a:r>
            <a:r>
              <a:rPr lang="en-US" sz="3800" dirty="0" smtClean="0"/>
              <a:t> </a:t>
            </a:r>
            <a:r>
              <a:rPr lang="en-US" sz="3800" dirty="0" err="1" smtClean="0"/>
              <a:t>povredjena</a:t>
            </a:r>
            <a:r>
              <a:rPr lang="en-US" sz="3800" dirty="0" smtClean="0"/>
              <a:t> </a:t>
            </a:r>
            <a:r>
              <a:rPr lang="en-US" sz="3800" dirty="0" err="1" smtClean="0"/>
              <a:t>i</a:t>
            </a:r>
            <a:r>
              <a:rPr lang="en-US" sz="3800" dirty="0" smtClean="0"/>
              <a:t> </a:t>
            </a:r>
            <a:r>
              <a:rPr lang="en-US" sz="3800" dirty="0" err="1" smtClean="0"/>
              <a:t>kao</a:t>
            </a:r>
            <a:r>
              <a:rPr lang="en-US" sz="3800" dirty="0" smtClean="0"/>
              <a:t> </a:t>
            </a:r>
            <a:r>
              <a:rPr lang="en-US" sz="3800" dirty="0" err="1" smtClean="0"/>
              <a:t>osoba</a:t>
            </a:r>
            <a:r>
              <a:rPr lang="en-US" sz="3800" dirty="0" smtClean="0"/>
              <a:t> </a:t>
            </a:r>
            <a:r>
              <a:rPr lang="en-US" sz="3800" dirty="0" err="1" smtClean="0"/>
              <a:t>nesposobna</a:t>
            </a:r>
            <a:r>
              <a:rPr lang="en-US" sz="3800" dirty="0" smtClean="0"/>
              <a:t> </a:t>
            </a:r>
            <a:r>
              <a:rPr lang="en-US" sz="3800" dirty="0" err="1" smtClean="0"/>
              <a:t>i</a:t>
            </a:r>
            <a:r>
              <a:rPr lang="en-US" sz="3800" dirty="0" smtClean="0"/>
              <a:t> </a:t>
            </a:r>
            <a:r>
              <a:rPr lang="en-US" sz="3800" dirty="0" err="1" smtClean="0"/>
              <a:t>nevoljna</a:t>
            </a:r>
            <a:r>
              <a:rPr lang="en-US" sz="3800" dirty="0" smtClean="0"/>
              <a:t> u tom </a:t>
            </a:r>
            <a:r>
              <a:rPr lang="en-US" sz="3800" dirty="0" err="1" smtClean="0"/>
              <a:t>trenutnku</a:t>
            </a:r>
            <a:r>
              <a:rPr lang="en-US" sz="3800" dirty="0" smtClean="0"/>
              <a:t> </a:t>
            </a:r>
            <a:r>
              <a:rPr lang="en-US" sz="3800" dirty="0" err="1" smtClean="0"/>
              <a:t>da</a:t>
            </a:r>
            <a:r>
              <a:rPr lang="en-US" sz="3800" dirty="0" smtClean="0"/>
              <a:t> </a:t>
            </a:r>
            <a:r>
              <a:rPr lang="en-US" sz="3800" dirty="0" err="1" smtClean="0"/>
              <a:t>oprosti</a:t>
            </a:r>
            <a:r>
              <a:rPr lang="en-US" sz="3800" dirty="0" smtClean="0"/>
              <a:t>. </a:t>
            </a:r>
            <a:r>
              <a:rPr lang="en-US" sz="3800" dirty="0" err="1" smtClean="0"/>
              <a:t>Da</a:t>
            </a:r>
            <a:r>
              <a:rPr lang="en-US" sz="3800" dirty="0" smtClean="0"/>
              <a:t> bi </a:t>
            </a:r>
            <a:r>
              <a:rPr lang="en-US" sz="3800" dirty="0" err="1" smtClean="0"/>
              <a:t>odnos</a:t>
            </a:r>
            <a:r>
              <a:rPr lang="en-US" sz="3800" dirty="0" smtClean="0"/>
              <a:t> </a:t>
            </a:r>
            <a:r>
              <a:rPr lang="en-US" sz="3800" dirty="0" err="1" smtClean="0"/>
              <a:t>medju</a:t>
            </a:r>
            <a:r>
              <a:rPr lang="en-US" sz="3800" dirty="0" smtClean="0"/>
              <a:t> </a:t>
            </a:r>
            <a:r>
              <a:rPr lang="en-US" sz="3800" dirty="0" err="1" smtClean="0"/>
              <a:t>Doli</a:t>
            </a:r>
            <a:r>
              <a:rPr lang="en-US" sz="3800" dirty="0" smtClean="0"/>
              <a:t> </a:t>
            </a:r>
            <a:r>
              <a:rPr lang="en-US" sz="3800" dirty="0" err="1" smtClean="0"/>
              <a:t>i</a:t>
            </a:r>
            <a:r>
              <a:rPr lang="en-US" sz="3800" dirty="0" smtClean="0"/>
              <a:t> </a:t>
            </a:r>
            <a:r>
              <a:rPr lang="en-US" sz="3800" dirty="0" err="1" smtClean="0"/>
              <a:t>Stive</a:t>
            </a:r>
            <a:r>
              <a:rPr lang="en-US" sz="3800" dirty="0" smtClean="0"/>
              <a:t> bio </a:t>
            </a:r>
            <a:r>
              <a:rPr lang="en-US" sz="3800" dirty="0" err="1" smtClean="0"/>
              <a:t>jasniji</a:t>
            </a:r>
            <a:r>
              <a:rPr lang="en-US" sz="3800" dirty="0" smtClean="0"/>
              <a:t>, </a:t>
            </a:r>
            <a:r>
              <a:rPr lang="en-US" sz="3800" dirty="0" err="1" smtClean="0"/>
              <a:t>njihov</a:t>
            </a:r>
            <a:r>
              <a:rPr lang="en-US" sz="3800" dirty="0" smtClean="0"/>
              <a:t> </a:t>
            </a:r>
            <a:r>
              <a:rPr lang="en-US" sz="3800" dirty="0" err="1" smtClean="0"/>
              <a:t>brak</a:t>
            </a:r>
            <a:r>
              <a:rPr lang="en-US" sz="3800" dirty="0" smtClean="0"/>
              <a:t> je, </a:t>
            </a:r>
            <a:r>
              <a:rPr lang="en-US" sz="3800" dirty="0" err="1" smtClean="0"/>
              <a:t>kao</a:t>
            </a:r>
            <a:r>
              <a:rPr lang="en-US" sz="3800" dirty="0" smtClean="0"/>
              <a:t> </a:t>
            </a:r>
            <a:r>
              <a:rPr lang="en-US" sz="3800" dirty="0" err="1" smtClean="0"/>
              <a:t>i</a:t>
            </a:r>
            <a:r>
              <a:rPr lang="en-US" sz="3800" dirty="0" smtClean="0"/>
              <a:t> </a:t>
            </a:r>
            <a:r>
              <a:rPr lang="en-US" sz="3800" dirty="0" err="1" smtClean="0"/>
              <a:t>uostalom</a:t>
            </a:r>
            <a:r>
              <a:rPr lang="en-US" sz="3800" dirty="0" smtClean="0"/>
              <a:t> </a:t>
            </a:r>
            <a:r>
              <a:rPr lang="en-US" sz="3800" dirty="0" err="1" smtClean="0"/>
              <a:t>svi</a:t>
            </a:r>
            <a:r>
              <a:rPr lang="en-US" sz="3800" dirty="0" smtClean="0"/>
              <a:t> </a:t>
            </a:r>
            <a:r>
              <a:rPr lang="en-US" sz="3800" dirty="0" err="1" smtClean="0"/>
              <a:t>njima</a:t>
            </a:r>
            <a:r>
              <a:rPr lang="en-US" sz="3800" dirty="0" smtClean="0"/>
              <a:t> </a:t>
            </a:r>
            <a:r>
              <a:rPr lang="en-US" sz="3800" dirty="0" err="1" smtClean="0"/>
              <a:t>slični</a:t>
            </a:r>
            <a:r>
              <a:rPr lang="en-US" sz="3800" dirty="0" smtClean="0"/>
              <a:t> </a:t>
            </a:r>
            <a:r>
              <a:rPr lang="en-US" sz="3800" dirty="0" err="1" smtClean="0"/>
              <a:t>brakovi</a:t>
            </a:r>
            <a:r>
              <a:rPr lang="en-US" sz="3800" dirty="0" smtClean="0"/>
              <a:t>, bio </a:t>
            </a:r>
            <a:r>
              <a:rPr lang="en-US" sz="3800" dirty="0" err="1" smtClean="0"/>
              <a:t>ugovoren</a:t>
            </a:r>
            <a:r>
              <a:rPr lang="en-US" sz="3800" dirty="0" smtClean="0"/>
              <a:t>, </a:t>
            </a:r>
            <a:r>
              <a:rPr lang="en-US" sz="3800" dirty="0" err="1" smtClean="0"/>
              <a:t>ali</a:t>
            </a:r>
            <a:r>
              <a:rPr lang="en-US" sz="3800" dirty="0" smtClean="0"/>
              <a:t> </a:t>
            </a:r>
            <a:r>
              <a:rPr lang="en-US" sz="3800" dirty="0" err="1" smtClean="0"/>
              <a:t>sa</a:t>
            </a:r>
            <a:r>
              <a:rPr lang="en-US" sz="3800" dirty="0" smtClean="0"/>
              <a:t> </a:t>
            </a:r>
            <a:r>
              <a:rPr lang="en-US" sz="3800" dirty="0" err="1" smtClean="0"/>
              <a:t>izuzetkom</a:t>
            </a:r>
            <a:r>
              <a:rPr lang="en-US" sz="3800" dirty="0" smtClean="0"/>
              <a:t> </a:t>
            </a:r>
            <a:r>
              <a:rPr lang="en-US" sz="3800" dirty="0" err="1" smtClean="0"/>
              <a:t>da</a:t>
            </a:r>
            <a:r>
              <a:rPr lang="en-US" sz="3800" dirty="0" smtClean="0"/>
              <a:t> je </a:t>
            </a:r>
            <a:r>
              <a:rPr lang="en-US" sz="3800" dirty="0" err="1" smtClean="0"/>
              <a:t>Stiva</a:t>
            </a:r>
            <a:r>
              <a:rPr lang="en-US" sz="3800" dirty="0" smtClean="0"/>
              <a:t> bio </a:t>
            </a:r>
            <a:r>
              <a:rPr lang="en-US" sz="3800" dirty="0" err="1" smtClean="0"/>
              <a:t>zaljubljen</a:t>
            </a:r>
            <a:r>
              <a:rPr lang="en-US" sz="3800" dirty="0" smtClean="0"/>
              <a:t> u </a:t>
            </a:r>
            <a:r>
              <a:rPr lang="en-US" sz="3800" dirty="0" err="1" smtClean="0"/>
              <a:t>Doli</a:t>
            </a:r>
            <a:r>
              <a:rPr lang="en-US" sz="3800" dirty="0" smtClean="0"/>
              <a:t>.</a:t>
            </a:r>
            <a:r>
              <a:rPr lang="en-US" sz="3800" dirty="0" smtClean="0"/>
              <a:t> </a:t>
            </a:r>
            <a:r>
              <a:rPr lang="en-US" sz="3800" dirty="0" err="1" smtClean="0"/>
              <a:t>O</a:t>
            </a:r>
            <a:r>
              <a:rPr lang="en-US" sz="3800" dirty="0" err="1" smtClean="0"/>
              <a:t>na</a:t>
            </a:r>
            <a:r>
              <a:rPr lang="en-US" sz="3800" dirty="0" smtClean="0"/>
              <a:t> </a:t>
            </a:r>
            <a:r>
              <a:rPr lang="en-US" sz="3800" dirty="0" smtClean="0"/>
              <a:t>u </a:t>
            </a:r>
            <a:r>
              <a:rPr lang="en-US" sz="3800" dirty="0" err="1" smtClean="0"/>
              <a:t>braku</a:t>
            </a:r>
            <a:r>
              <a:rPr lang="en-US" sz="3800" dirty="0" smtClean="0"/>
              <a:t> </a:t>
            </a:r>
            <a:r>
              <a:rPr lang="en-US" sz="3800" dirty="0" err="1" smtClean="0"/>
              <a:t>zavoli</a:t>
            </a:r>
            <a:r>
              <a:rPr lang="en-US" sz="3800" dirty="0" smtClean="0"/>
              <a:t> </a:t>
            </a:r>
            <a:r>
              <a:rPr lang="en-US" sz="3800" dirty="0" err="1" smtClean="0"/>
              <a:t>Oblonskog</a:t>
            </a:r>
            <a:r>
              <a:rPr lang="en-US" sz="3800" dirty="0" smtClean="0"/>
              <a:t>, </a:t>
            </a:r>
            <a:r>
              <a:rPr lang="en-US" sz="3800" dirty="0" err="1" smtClean="0"/>
              <a:t>koji</a:t>
            </a:r>
            <a:r>
              <a:rPr lang="en-US" sz="3800" dirty="0" smtClean="0"/>
              <a:t> je </a:t>
            </a:r>
            <a:r>
              <a:rPr lang="en-US" sz="3800" dirty="0" err="1" smtClean="0"/>
              <a:t>kasnije</a:t>
            </a:r>
            <a:r>
              <a:rPr lang="en-US" sz="3800" dirty="0" smtClean="0"/>
              <a:t> </a:t>
            </a:r>
            <a:r>
              <a:rPr lang="en-US" sz="3800" dirty="0" err="1" smtClean="0"/>
              <a:t>povredi</a:t>
            </a:r>
            <a:r>
              <a:rPr lang="en-US" sz="3800" dirty="0" smtClean="0"/>
              <a:t>. </a:t>
            </a:r>
            <a:r>
              <a:rPr lang="en-US" sz="3800" dirty="0" err="1" smtClean="0"/>
              <a:t>Njena</a:t>
            </a:r>
            <a:r>
              <a:rPr lang="en-US" sz="3800" dirty="0" smtClean="0"/>
              <a:t> </a:t>
            </a:r>
            <a:r>
              <a:rPr lang="en-US" sz="3800" dirty="0" err="1" smtClean="0"/>
              <a:t>uloga</a:t>
            </a:r>
            <a:r>
              <a:rPr lang="en-US" sz="3800" dirty="0" smtClean="0"/>
              <a:t> u </a:t>
            </a:r>
            <a:r>
              <a:rPr lang="en-US" sz="3800" dirty="0" err="1" smtClean="0"/>
              <a:t>toj</a:t>
            </a:r>
            <a:r>
              <a:rPr lang="en-US" sz="3800" dirty="0" smtClean="0"/>
              <a:t> </a:t>
            </a:r>
            <a:r>
              <a:rPr lang="en-US" sz="3800" dirty="0" err="1" smtClean="0"/>
              <a:t>porodici</a:t>
            </a:r>
            <a:r>
              <a:rPr lang="en-US" sz="3800" dirty="0" smtClean="0"/>
              <a:t> je </a:t>
            </a:r>
            <a:r>
              <a:rPr lang="en-US" sz="3800" dirty="0" err="1" smtClean="0"/>
              <a:t>bila</a:t>
            </a:r>
            <a:r>
              <a:rPr lang="en-US" sz="3800" dirty="0" smtClean="0"/>
              <a:t> </a:t>
            </a:r>
            <a:r>
              <a:rPr lang="en-US" sz="3800" dirty="0" err="1" smtClean="0"/>
              <a:t>jasno</a:t>
            </a:r>
            <a:r>
              <a:rPr lang="en-US" sz="3800" dirty="0" smtClean="0"/>
              <a:t> </a:t>
            </a:r>
            <a:r>
              <a:rPr lang="en-US" sz="3800" dirty="0" err="1" smtClean="0"/>
              <a:t>definisana</a:t>
            </a:r>
            <a:r>
              <a:rPr lang="en-US" sz="3800" dirty="0" smtClean="0"/>
              <a:t>.</a:t>
            </a:r>
            <a:r>
              <a:rPr lang="en-US" sz="3800" dirty="0" smtClean="0"/>
              <a:t> </a:t>
            </a:r>
            <a:r>
              <a:rPr lang="en-US" sz="3800" dirty="0" err="1" smtClean="0"/>
              <a:t>O</a:t>
            </a:r>
            <a:r>
              <a:rPr lang="en-US" sz="3800" dirty="0" err="1" smtClean="0"/>
              <a:t>na</a:t>
            </a:r>
            <a:r>
              <a:rPr lang="en-US" sz="3800" dirty="0" smtClean="0"/>
              <a:t> </a:t>
            </a:r>
            <a:r>
              <a:rPr lang="en-US" sz="3800" dirty="0" smtClean="0"/>
              <a:t>je </a:t>
            </a:r>
            <a:r>
              <a:rPr lang="en-US" sz="3800" dirty="0" err="1" smtClean="0"/>
              <a:t>bila</a:t>
            </a:r>
            <a:r>
              <a:rPr lang="en-US" sz="3800" dirty="0" smtClean="0"/>
              <a:t> </a:t>
            </a:r>
            <a:r>
              <a:rPr lang="en-US" sz="3800" dirty="0" err="1" smtClean="0"/>
              <a:t>majka</a:t>
            </a:r>
            <a:r>
              <a:rPr lang="en-US" sz="3800" dirty="0" smtClean="0"/>
              <a:t> </a:t>
            </a:r>
            <a:r>
              <a:rPr lang="en-US" sz="3800" dirty="0" err="1" smtClean="0"/>
              <a:t>i</a:t>
            </a:r>
            <a:r>
              <a:rPr lang="en-US" sz="3800" dirty="0" smtClean="0"/>
              <a:t> to je </a:t>
            </a:r>
            <a:r>
              <a:rPr lang="en-US" sz="3800" dirty="0" err="1" smtClean="0"/>
              <a:t>sve</a:t>
            </a:r>
            <a:r>
              <a:rPr lang="en-US" sz="3800" dirty="0" smtClean="0"/>
              <a:t>, </a:t>
            </a:r>
            <a:r>
              <a:rPr lang="en-US" sz="3800" dirty="0" err="1" smtClean="0"/>
              <a:t>prepustila</a:t>
            </a:r>
            <a:r>
              <a:rPr lang="en-US" sz="3800" dirty="0" smtClean="0"/>
              <a:t> se </a:t>
            </a:r>
            <a:r>
              <a:rPr lang="en-US" sz="3800" dirty="0" err="1" smtClean="0"/>
              <a:t>porodici</a:t>
            </a:r>
            <a:r>
              <a:rPr lang="en-US" sz="3800" dirty="0" smtClean="0"/>
              <a:t> </a:t>
            </a:r>
            <a:r>
              <a:rPr lang="en-US" sz="3800" dirty="0" err="1" smtClean="0"/>
              <a:t>i</a:t>
            </a:r>
            <a:r>
              <a:rPr lang="en-US" sz="3800" dirty="0" smtClean="0"/>
              <a:t> </a:t>
            </a:r>
            <a:r>
              <a:rPr lang="en-US" sz="3800" dirty="0" err="1" smtClean="0"/>
              <a:t>deci</a:t>
            </a:r>
            <a:r>
              <a:rPr lang="en-US" sz="3800" dirty="0" smtClean="0"/>
              <a:t> </a:t>
            </a:r>
            <a:r>
              <a:rPr lang="en-US" sz="3800" dirty="0" err="1" smtClean="0"/>
              <a:t>tj</a:t>
            </a:r>
            <a:r>
              <a:rPr lang="en-US" sz="3800" dirty="0" smtClean="0"/>
              <a:t>. </a:t>
            </a:r>
            <a:r>
              <a:rPr lang="en-US" sz="3800" dirty="0" err="1" smtClean="0"/>
              <a:t>kući</a:t>
            </a:r>
            <a:r>
              <a:rPr lang="en-US" sz="3800" dirty="0" smtClean="0"/>
              <a:t> u </a:t>
            </a:r>
            <a:r>
              <a:rPr lang="en-US" sz="3800" dirty="0" err="1" smtClean="0"/>
              <a:t>celini</a:t>
            </a:r>
            <a:r>
              <a:rPr lang="en-US" sz="3800" dirty="0" smtClean="0"/>
              <a:t>, </a:t>
            </a:r>
            <a:r>
              <a:rPr lang="en-US" sz="3800" dirty="0" err="1" smtClean="0"/>
              <a:t>jer</a:t>
            </a:r>
            <a:r>
              <a:rPr lang="en-US" sz="3800" dirty="0" smtClean="0"/>
              <a:t> </a:t>
            </a:r>
            <a:r>
              <a:rPr lang="en-US" sz="3800" dirty="0" err="1" smtClean="0"/>
              <a:t>njen</a:t>
            </a:r>
            <a:r>
              <a:rPr lang="en-US" sz="3800" dirty="0" smtClean="0"/>
              <a:t> </a:t>
            </a:r>
            <a:r>
              <a:rPr lang="en-US" sz="3800" dirty="0" err="1" smtClean="0"/>
              <a:t>muž</a:t>
            </a:r>
            <a:r>
              <a:rPr lang="en-US" sz="3800" dirty="0" smtClean="0"/>
              <a:t> </a:t>
            </a:r>
            <a:r>
              <a:rPr lang="en-US" sz="3800" dirty="0" err="1" smtClean="0"/>
              <a:t>nije</a:t>
            </a:r>
            <a:r>
              <a:rPr lang="en-US" sz="3800" dirty="0" smtClean="0"/>
              <a:t> </a:t>
            </a:r>
            <a:r>
              <a:rPr lang="en-US" sz="3800" dirty="0" err="1" smtClean="0"/>
              <a:t>imao</a:t>
            </a:r>
            <a:r>
              <a:rPr lang="en-US" sz="3800" dirty="0" smtClean="0"/>
              <a:t> </a:t>
            </a:r>
            <a:r>
              <a:rPr lang="en-US" sz="3800" dirty="0" err="1" smtClean="0"/>
              <a:t>vremena</a:t>
            </a:r>
            <a:r>
              <a:rPr lang="en-US" sz="3800" dirty="0" smtClean="0"/>
              <a:t> </a:t>
            </a:r>
            <a:r>
              <a:rPr lang="en-US" sz="3800" dirty="0" err="1" smtClean="0"/>
              <a:t>za</a:t>
            </a:r>
            <a:r>
              <a:rPr lang="en-US" sz="3800" dirty="0" smtClean="0"/>
              <a:t> </a:t>
            </a:r>
            <a:r>
              <a:rPr lang="en-US" sz="3800" dirty="0" err="1" smtClean="0"/>
              <a:t>nju</a:t>
            </a:r>
            <a:r>
              <a:rPr lang="en-US" sz="3800" dirty="0" smtClean="0"/>
              <a:t>, </a:t>
            </a:r>
            <a:r>
              <a:rPr lang="en-US" sz="3800" dirty="0" err="1" smtClean="0"/>
              <a:t>kuću</a:t>
            </a:r>
            <a:r>
              <a:rPr lang="en-US" sz="3800" dirty="0" smtClean="0"/>
              <a:t> </a:t>
            </a:r>
            <a:r>
              <a:rPr lang="en-US" sz="3800" dirty="0" err="1" smtClean="0"/>
              <a:t>ili</a:t>
            </a:r>
            <a:r>
              <a:rPr lang="en-US" sz="3800" dirty="0" smtClean="0"/>
              <a:t> </a:t>
            </a:r>
            <a:r>
              <a:rPr lang="en-US" sz="3800" dirty="0" err="1" smtClean="0"/>
              <a:t>decu</a:t>
            </a:r>
            <a:r>
              <a:rPr lang="en-US" sz="3800" dirty="0" smtClean="0"/>
              <a:t> </a:t>
            </a:r>
            <a:r>
              <a:rPr lang="en-US" sz="3800" dirty="0" err="1" smtClean="0"/>
              <a:t>od</a:t>
            </a:r>
            <a:r>
              <a:rPr lang="en-US" sz="3800" dirty="0" smtClean="0"/>
              <a:t> </a:t>
            </a:r>
            <a:r>
              <a:rPr lang="en-US" sz="3800" dirty="0" err="1" smtClean="0"/>
              <a:t>prevelikih</a:t>
            </a:r>
            <a:r>
              <a:rPr lang="en-US" sz="3800" dirty="0" smtClean="0"/>
              <a:t> </a:t>
            </a:r>
            <a:r>
              <a:rPr lang="en-US" sz="3800" dirty="0" err="1" smtClean="0"/>
              <a:t>obaveza</a:t>
            </a:r>
            <a:r>
              <a:rPr lang="en-US" sz="3800" dirty="0" smtClean="0"/>
              <a:t> </a:t>
            </a:r>
            <a:r>
              <a:rPr lang="en-US" sz="3800" dirty="0" err="1" smtClean="0"/>
              <a:t>koje</a:t>
            </a:r>
            <a:r>
              <a:rPr lang="en-US" sz="3800" dirty="0" smtClean="0"/>
              <a:t> mu </a:t>
            </a:r>
            <a:r>
              <a:rPr lang="en-US" sz="3800" dirty="0" err="1" smtClean="0"/>
              <a:t>nalaže</a:t>
            </a:r>
            <a:r>
              <a:rPr lang="en-US" sz="3800" dirty="0" smtClean="0"/>
              <a:t> </a:t>
            </a:r>
            <a:r>
              <a:rPr lang="en-US" sz="3800" dirty="0" err="1" smtClean="0"/>
              <a:t>njegov</a:t>
            </a:r>
            <a:r>
              <a:rPr lang="en-US" sz="3800" dirty="0" smtClean="0"/>
              <a:t> </a:t>
            </a:r>
            <a:r>
              <a:rPr lang="en-US" sz="3800" dirty="0" err="1" smtClean="0"/>
              <a:t>poziv</a:t>
            </a:r>
            <a:r>
              <a:rPr lang="en-US" sz="3800" dirty="0" smtClean="0"/>
              <a:t> </a:t>
            </a:r>
            <a:r>
              <a:rPr lang="en-US" sz="3800" dirty="0" err="1" smtClean="0"/>
              <a:t>i</a:t>
            </a:r>
            <a:r>
              <a:rPr lang="en-US" sz="3800" dirty="0" smtClean="0"/>
              <a:t> </a:t>
            </a:r>
            <a:r>
              <a:rPr lang="en-US" sz="3800" dirty="0" err="1" smtClean="0"/>
              <a:t>društveni</a:t>
            </a:r>
            <a:r>
              <a:rPr lang="en-US" sz="3800" dirty="0" smtClean="0"/>
              <a:t> </a:t>
            </a:r>
            <a:r>
              <a:rPr lang="en-US" sz="3800" dirty="0" err="1" smtClean="0"/>
              <a:t>život</a:t>
            </a:r>
            <a:r>
              <a:rPr lang="en-US" sz="3800" dirty="0" smtClean="0"/>
              <a:t> </a:t>
            </a:r>
            <a:r>
              <a:rPr lang="en-US" sz="3800" dirty="0" err="1" smtClean="0"/>
              <a:t>koji</a:t>
            </a:r>
            <a:r>
              <a:rPr lang="en-US" sz="3800" dirty="0" smtClean="0"/>
              <a:t> mu je bio </a:t>
            </a:r>
            <a:r>
              <a:rPr lang="en-US" sz="3800" dirty="0" err="1" smtClean="0"/>
              <a:t>svetinja</a:t>
            </a:r>
            <a:r>
              <a:rPr lang="en-US" sz="3800" dirty="0" smtClean="0"/>
              <a:t>.</a:t>
            </a:r>
            <a:endParaRPr lang="en-US" sz="3800"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rmAutofit fontScale="90000"/>
          </a:bodyPr>
          <a:lstStyle/>
          <a:p>
            <a:r>
              <a:rPr lang="sr-Latn-RS" dirty="0" smtClean="0"/>
              <a:t>“Sve srećne porodice nalik su jedna na drugu, svaka nesrećna porodica nesrećna je na svoj način”</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sr-Latn-RS" sz="2800" dirty="0" smtClean="0"/>
              <a:t>   </a:t>
            </a:r>
            <a:r>
              <a:rPr lang="sr-Latn-RS" sz="2800" u="sng" dirty="0" smtClean="0"/>
              <a:t>Ljevin:</a:t>
            </a:r>
          </a:p>
          <a:p>
            <a:pPr>
              <a:buNone/>
            </a:pPr>
            <a:endParaRPr lang="sr-Latn-RS" sz="2800" u="sng" dirty="0" smtClean="0"/>
          </a:p>
          <a:p>
            <a:pPr>
              <a:buNone/>
            </a:pPr>
            <a:r>
              <a:rPr lang="sr-Latn-RS" sz="2800" dirty="0" smtClean="0"/>
              <a:t>   </a:t>
            </a:r>
            <a:r>
              <a:rPr lang="en-US" sz="1800" dirty="0" err="1" smtClean="0"/>
              <a:t>Plemićka</a:t>
            </a:r>
            <a:r>
              <a:rPr lang="en-US" sz="1800" dirty="0" smtClean="0"/>
              <a:t> </a:t>
            </a:r>
            <a:r>
              <a:rPr lang="en-US" sz="1800" dirty="0" err="1" smtClean="0"/>
              <a:t>porodica</a:t>
            </a:r>
            <a:r>
              <a:rPr lang="en-US" sz="1800" dirty="0" smtClean="0"/>
              <a:t> </a:t>
            </a:r>
            <a:r>
              <a:rPr lang="en-US" sz="1800" dirty="0" err="1" smtClean="0"/>
              <a:t>sa</a:t>
            </a:r>
            <a:r>
              <a:rPr lang="en-US" sz="1800" dirty="0" smtClean="0"/>
              <a:t> </a:t>
            </a:r>
            <a:r>
              <a:rPr lang="en-US" sz="1800" dirty="0" err="1" smtClean="0"/>
              <a:t>sela</a:t>
            </a:r>
            <a:r>
              <a:rPr lang="sr-Latn-RS" sz="1800" dirty="0" smtClean="0"/>
              <a:t>, č</a:t>
            </a:r>
            <a:r>
              <a:rPr lang="en-US" sz="1800" dirty="0" err="1" smtClean="0"/>
              <a:t>ine</a:t>
            </a:r>
            <a:r>
              <a:rPr lang="en-US" sz="1800" dirty="0" smtClean="0"/>
              <a:t> je tri </a:t>
            </a:r>
            <a:r>
              <a:rPr lang="en-US" sz="1800" dirty="0" err="1" smtClean="0"/>
              <a:t>brata</a:t>
            </a:r>
            <a:r>
              <a:rPr lang="en-US" sz="1800" dirty="0" smtClean="0"/>
              <a:t> </a:t>
            </a:r>
            <a:r>
              <a:rPr lang="en-US" sz="1800" dirty="0" err="1" smtClean="0"/>
              <a:t>Sergej</a:t>
            </a:r>
            <a:r>
              <a:rPr lang="en-US" sz="1800" dirty="0" smtClean="0"/>
              <a:t> </a:t>
            </a:r>
            <a:r>
              <a:rPr lang="en-US" sz="1800" dirty="0" err="1" smtClean="0"/>
              <a:t>Ivanovič</a:t>
            </a:r>
            <a:r>
              <a:rPr lang="en-US" sz="1800" dirty="0" smtClean="0"/>
              <a:t>, Konstantin </a:t>
            </a:r>
            <a:r>
              <a:rPr lang="en-US" sz="1800" dirty="0" err="1" smtClean="0"/>
              <a:t>i</a:t>
            </a:r>
            <a:r>
              <a:rPr lang="en-US" sz="1800" dirty="0" smtClean="0"/>
              <a:t> </a:t>
            </a:r>
            <a:r>
              <a:rPr lang="en-US" sz="1800" dirty="0" err="1" smtClean="0"/>
              <a:t>Nikolaj</a:t>
            </a:r>
            <a:r>
              <a:rPr lang="en-US" sz="1800" dirty="0" smtClean="0"/>
              <a:t> </a:t>
            </a:r>
            <a:r>
              <a:rPr lang="en-US" sz="1800" dirty="0" err="1" smtClean="0"/>
              <a:t>i</a:t>
            </a:r>
            <a:r>
              <a:rPr lang="en-US" sz="1800" dirty="0" smtClean="0"/>
              <a:t> </a:t>
            </a:r>
            <a:r>
              <a:rPr lang="en-US" sz="1800" dirty="0" err="1" smtClean="0"/>
              <a:t>jedna</a:t>
            </a:r>
            <a:r>
              <a:rPr lang="en-US" sz="1800" dirty="0" smtClean="0"/>
              <a:t> </a:t>
            </a:r>
            <a:r>
              <a:rPr lang="en-US" sz="1800" dirty="0" err="1" smtClean="0"/>
              <a:t>sestra</a:t>
            </a:r>
            <a:r>
              <a:rPr lang="en-US" sz="1800" dirty="0" smtClean="0"/>
              <a:t>. Oni </a:t>
            </a:r>
            <a:r>
              <a:rPr lang="en-US" sz="1800" dirty="0" err="1" smtClean="0"/>
              <a:t>su</a:t>
            </a:r>
            <a:r>
              <a:rPr lang="en-US" sz="1800" dirty="0" smtClean="0"/>
              <a:t> </a:t>
            </a:r>
            <a:r>
              <a:rPr lang="en-US" sz="1800" dirty="0" err="1" smtClean="0"/>
              <a:t>samo</a:t>
            </a:r>
            <a:r>
              <a:rPr lang="en-US" sz="1800" dirty="0" smtClean="0"/>
              <a:t> </a:t>
            </a:r>
            <a:r>
              <a:rPr lang="en-US" sz="1800" dirty="0" err="1" smtClean="0"/>
              <a:t>formalno</a:t>
            </a:r>
            <a:r>
              <a:rPr lang="en-US" sz="1800" dirty="0" smtClean="0"/>
              <a:t> </a:t>
            </a:r>
            <a:r>
              <a:rPr lang="en-US" sz="1800" dirty="0" err="1" smtClean="0"/>
              <a:t>povezani</a:t>
            </a:r>
            <a:r>
              <a:rPr lang="en-US" sz="1800" dirty="0" smtClean="0"/>
              <a:t> </a:t>
            </a:r>
            <a:r>
              <a:rPr lang="en-US" sz="1800" dirty="0" err="1" smtClean="0"/>
              <a:t>porodičnim</a:t>
            </a:r>
            <a:r>
              <a:rPr lang="en-US" sz="1800" dirty="0" smtClean="0"/>
              <a:t> </a:t>
            </a:r>
            <a:r>
              <a:rPr lang="en-US" sz="1800" dirty="0" err="1" smtClean="0"/>
              <a:t>vezama</a:t>
            </a:r>
            <a:r>
              <a:rPr lang="en-US" sz="1800" dirty="0" smtClean="0"/>
              <a:t>, </a:t>
            </a:r>
            <a:r>
              <a:rPr lang="en-US" sz="1800" dirty="0" err="1" smtClean="0"/>
              <a:t>moglo</a:t>
            </a:r>
            <a:r>
              <a:rPr lang="en-US" sz="1800" dirty="0" smtClean="0"/>
              <a:t> bi se </a:t>
            </a:r>
            <a:r>
              <a:rPr lang="en-US" sz="1800" dirty="0" err="1" smtClean="0"/>
              <a:t>reći</a:t>
            </a:r>
            <a:r>
              <a:rPr lang="en-US" sz="1800" dirty="0" smtClean="0"/>
              <a:t> </a:t>
            </a:r>
            <a:r>
              <a:rPr lang="en-US" sz="1800" dirty="0" err="1" smtClean="0"/>
              <a:t>da</a:t>
            </a:r>
            <a:r>
              <a:rPr lang="en-US" sz="1800" dirty="0" smtClean="0"/>
              <a:t> </a:t>
            </a:r>
            <a:r>
              <a:rPr lang="en-US" sz="1800" dirty="0" err="1" smtClean="0"/>
              <a:t>su</a:t>
            </a:r>
            <a:r>
              <a:rPr lang="en-US" sz="1800" dirty="0" smtClean="0"/>
              <a:t> </a:t>
            </a:r>
            <a:r>
              <a:rPr lang="en-US" sz="1800" dirty="0" err="1" smtClean="0"/>
              <a:t>bili</a:t>
            </a:r>
            <a:r>
              <a:rPr lang="en-US" sz="1800" dirty="0" smtClean="0"/>
              <a:t> </a:t>
            </a:r>
            <a:r>
              <a:rPr lang="en-US" sz="1800" dirty="0" err="1" smtClean="0"/>
              <a:t>ekonomski</a:t>
            </a:r>
            <a:r>
              <a:rPr lang="en-US" sz="1800" dirty="0" smtClean="0"/>
              <a:t> </a:t>
            </a:r>
            <a:r>
              <a:rPr lang="en-US" sz="1800" dirty="0" err="1" smtClean="0"/>
              <a:t>vezani</a:t>
            </a:r>
            <a:r>
              <a:rPr lang="en-US" sz="1800" dirty="0" smtClean="0"/>
              <a:t>, </a:t>
            </a:r>
            <a:r>
              <a:rPr lang="en-US" sz="1800" dirty="0" err="1" smtClean="0"/>
              <a:t>tako</a:t>
            </a:r>
            <a:r>
              <a:rPr lang="en-US" sz="1800" dirty="0" smtClean="0"/>
              <a:t> </a:t>
            </a:r>
            <a:r>
              <a:rPr lang="en-US" sz="1800" dirty="0" err="1" smtClean="0"/>
              <a:t>da</a:t>
            </a:r>
            <a:r>
              <a:rPr lang="en-US" sz="1800" dirty="0" smtClean="0"/>
              <a:t> je </a:t>
            </a:r>
            <a:r>
              <a:rPr lang="en-US" sz="1800" dirty="0" err="1" smtClean="0"/>
              <a:t>svaka</a:t>
            </a:r>
            <a:r>
              <a:rPr lang="en-US" sz="1800" dirty="0" smtClean="0"/>
              <a:t> </a:t>
            </a:r>
            <a:r>
              <a:rPr lang="en-US" sz="1800" dirty="0" err="1" smtClean="0"/>
              <a:t>moguća</a:t>
            </a:r>
            <a:r>
              <a:rPr lang="en-US" sz="1800" dirty="0" smtClean="0"/>
              <a:t> </a:t>
            </a:r>
            <a:r>
              <a:rPr lang="en-US" sz="1800" dirty="0" err="1" smtClean="0"/>
              <a:t>duhovna</a:t>
            </a:r>
            <a:r>
              <a:rPr lang="en-US" sz="1800" dirty="0" smtClean="0"/>
              <a:t>, </a:t>
            </a:r>
            <a:r>
              <a:rPr lang="en-US" sz="1800" dirty="0" err="1" smtClean="0"/>
              <a:t>intelektualna</a:t>
            </a:r>
            <a:r>
              <a:rPr lang="en-US" sz="1800" dirty="0" smtClean="0"/>
              <a:t> </a:t>
            </a:r>
            <a:r>
              <a:rPr lang="en-US" sz="1800" dirty="0" err="1" smtClean="0"/>
              <a:t>i</a:t>
            </a:r>
            <a:r>
              <a:rPr lang="en-US" sz="1800" dirty="0" smtClean="0"/>
              <a:t> </a:t>
            </a:r>
            <a:r>
              <a:rPr lang="en-US" sz="1800" dirty="0" err="1" smtClean="0"/>
              <a:t>ljubavna</a:t>
            </a:r>
            <a:r>
              <a:rPr lang="en-US" sz="1800" dirty="0" smtClean="0"/>
              <a:t> </a:t>
            </a:r>
            <a:r>
              <a:rPr lang="en-US" sz="1800" dirty="0" err="1" smtClean="0"/>
              <a:t>veza</a:t>
            </a:r>
            <a:r>
              <a:rPr lang="en-US" sz="1800" dirty="0" smtClean="0"/>
              <a:t> </a:t>
            </a:r>
            <a:r>
              <a:rPr lang="en-US" sz="1800" dirty="0" err="1" smtClean="0"/>
              <a:t>bila</a:t>
            </a:r>
            <a:r>
              <a:rPr lang="en-US" sz="1800" dirty="0" smtClean="0"/>
              <a:t> </a:t>
            </a:r>
            <a:r>
              <a:rPr lang="en-US" sz="1800" dirty="0" err="1" smtClean="0"/>
              <a:t>svedena</a:t>
            </a:r>
            <a:r>
              <a:rPr lang="en-US" sz="1800" dirty="0" smtClean="0"/>
              <a:t> </a:t>
            </a:r>
            <a:r>
              <a:rPr lang="en-US" sz="1800" dirty="0" err="1" smtClean="0"/>
              <a:t>na</a:t>
            </a:r>
            <a:r>
              <a:rPr lang="en-US" sz="1800" dirty="0" smtClean="0"/>
              <a:t> minimum. Oni </a:t>
            </a:r>
            <a:r>
              <a:rPr lang="en-US" sz="1800" dirty="0" err="1" smtClean="0"/>
              <a:t>su</a:t>
            </a:r>
            <a:r>
              <a:rPr lang="en-US" sz="1800" dirty="0" smtClean="0"/>
              <a:t> </a:t>
            </a:r>
            <a:r>
              <a:rPr lang="en-US" sz="1800" dirty="0" err="1" smtClean="0"/>
              <a:t>sušta</a:t>
            </a:r>
            <a:r>
              <a:rPr lang="en-US" sz="1800" dirty="0" smtClean="0"/>
              <a:t> </a:t>
            </a:r>
            <a:r>
              <a:rPr lang="en-US" sz="1800" dirty="0" err="1" smtClean="0"/>
              <a:t>suprotnost</a:t>
            </a:r>
            <a:r>
              <a:rPr lang="en-US" sz="1800" dirty="0" smtClean="0"/>
              <a:t>, </a:t>
            </a:r>
            <a:r>
              <a:rPr lang="en-US" sz="1800" dirty="0" err="1" smtClean="0"/>
              <a:t>svako</a:t>
            </a:r>
            <a:r>
              <a:rPr lang="en-US" sz="1800" dirty="0" smtClean="0"/>
              <a:t> </a:t>
            </a:r>
            <a:r>
              <a:rPr lang="en-US" sz="1800" dirty="0" err="1" smtClean="0"/>
              <a:t>od</a:t>
            </a:r>
            <a:r>
              <a:rPr lang="en-US" sz="1800" dirty="0" smtClean="0"/>
              <a:t> </a:t>
            </a:r>
            <a:r>
              <a:rPr lang="en-US" sz="1800" dirty="0" err="1" smtClean="0"/>
              <a:t>njih</a:t>
            </a:r>
            <a:r>
              <a:rPr lang="en-US" sz="1800" dirty="0" smtClean="0"/>
              <a:t>. </a:t>
            </a:r>
            <a:r>
              <a:rPr lang="en-US" sz="1800" dirty="0" err="1" smtClean="0"/>
              <a:t>Nikolaj</a:t>
            </a:r>
            <a:r>
              <a:rPr lang="en-US" sz="1800" dirty="0" smtClean="0"/>
              <a:t> se </a:t>
            </a:r>
            <a:r>
              <a:rPr lang="en-US" sz="1800" dirty="0" err="1" smtClean="0"/>
              <a:t>promenio</a:t>
            </a:r>
            <a:r>
              <a:rPr lang="en-US" sz="1800" dirty="0" smtClean="0"/>
              <a:t> </a:t>
            </a:r>
            <a:r>
              <a:rPr lang="en-US" sz="1800" dirty="0" err="1" smtClean="0"/>
              <a:t>iz</a:t>
            </a:r>
            <a:r>
              <a:rPr lang="en-US" sz="1800" dirty="0" smtClean="0"/>
              <a:t> </a:t>
            </a:r>
            <a:r>
              <a:rPr lang="en-US" sz="1800" dirty="0" err="1" smtClean="0"/>
              <a:t>jedne</a:t>
            </a:r>
            <a:r>
              <a:rPr lang="en-US" sz="1800" dirty="0" smtClean="0"/>
              <a:t> </a:t>
            </a:r>
            <a:r>
              <a:rPr lang="en-US" sz="1800" dirty="0" err="1" smtClean="0"/>
              <a:t>krajnosti</a:t>
            </a:r>
            <a:r>
              <a:rPr lang="en-US" sz="1800" dirty="0" smtClean="0"/>
              <a:t> u </a:t>
            </a:r>
            <a:r>
              <a:rPr lang="en-US" sz="1800" dirty="0" err="1" smtClean="0"/>
              <a:t>drugu</a:t>
            </a:r>
            <a:r>
              <a:rPr lang="en-US" sz="1800" dirty="0" smtClean="0"/>
              <a:t>, </a:t>
            </a:r>
            <a:r>
              <a:rPr lang="en-US" sz="1800" dirty="0" err="1" smtClean="0"/>
              <a:t>iz</a:t>
            </a:r>
            <a:r>
              <a:rPr lang="en-US" sz="1800" dirty="0" smtClean="0"/>
              <a:t> </a:t>
            </a:r>
            <a:r>
              <a:rPr lang="en-US" sz="1800" dirty="0" err="1" smtClean="0"/>
              <a:t>jednog</a:t>
            </a:r>
            <a:r>
              <a:rPr lang="en-US" sz="1800" dirty="0" smtClean="0"/>
              <a:t> </a:t>
            </a:r>
            <a:r>
              <a:rPr lang="en-US" sz="1800" dirty="0" err="1" smtClean="0"/>
              <a:t>uzornog</a:t>
            </a:r>
            <a:r>
              <a:rPr lang="en-US" sz="1800" dirty="0" smtClean="0"/>
              <a:t> </a:t>
            </a:r>
            <a:r>
              <a:rPr lang="en-US" sz="1800" dirty="0" err="1" smtClean="0"/>
              <a:t>i</a:t>
            </a:r>
            <a:r>
              <a:rPr lang="en-US" sz="1800" dirty="0" smtClean="0"/>
              <a:t> </a:t>
            </a:r>
            <a:r>
              <a:rPr lang="en-US" sz="1800" dirty="0" err="1" smtClean="0"/>
              <a:t>možda</a:t>
            </a:r>
            <a:r>
              <a:rPr lang="en-US" sz="1800" dirty="0" smtClean="0"/>
              <a:t> </a:t>
            </a:r>
            <a:r>
              <a:rPr lang="en-US" sz="1800" dirty="0" err="1" smtClean="0"/>
              <a:t>preterano</a:t>
            </a:r>
            <a:r>
              <a:rPr lang="en-US" sz="1800" dirty="0" smtClean="0"/>
              <a:t> </a:t>
            </a:r>
            <a:r>
              <a:rPr lang="en-US" sz="1800" dirty="0" err="1" smtClean="0"/>
              <a:t>dobrog</a:t>
            </a:r>
            <a:r>
              <a:rPr lang="en-US" sz="1800" dirty="0" smtClean="0"/>
              <a:t> </a:t>
            </a:r>
            <a:r>
              <a:rPr lang="en-US" sz="1800" dirty="0" err="1" smtClean="0"/>
              <a:t>čoveka</a:t>
            </a:r>
            <a:r>
              <a:rPr lang="en-US" sz="1800" dirty="0" smtClean="0"/>
              <a:t> u </a:t>
            </a:r>
            <a:r>
              <a:rPr lang="en-US" sz="1800" dirty="0" err="1" smtClean="0"/>
              <a:t>alkoholičara</a:t>
            </a:r>
            <a:r>
              <a:rPr lang="en-US" sz="1800" dirty="0" smtClean="0"/>
              <a:t>, </a:t>
            </a:r>
            <a:r>
              <a:rPr lang="en-US" sz="1800" dirty="0" err="1" smtClean="0"/>
              <a:t>čoveka</a:t>
            </a:r>
            <a:r>
              <a:rPr lang="en-US" sz="1800" dirty="0" smtClean="0"/>
              <a:t> </a:t>
            </a:r>
            <a:r>
              <a:rPr lang="en-US" sz="1800" dirty="0" err="1" smtClean="0"/>
              <a:t>koji</a:t>
            </a:r>
            <a:r>
              <a:rPr lang="en-US" sz="1800" dirty="0" smtClean="0"/>
              <a:t> se </a:t>
            </a:r>
            <a:r>
              <a:rPr lang="en-US" sz="1800" dirty="0" err="1" smtClean="0"/>
              <a:t>trudi</a:t>
            </a:r>
            <a:r>
              <a:rPr lang="en-US" sz="1800" dirty="0" smtClean="0"/>
              <a:t> </a:t>
            </a:r>
            <a:r>
              <a:rPr lang="en-US" sz="1800" dirty="0" err="1" smtClean="0"/>
              <a:t>da</a:t>
            </a:r>
            <a:r>
              <a:rPr lang="en-US" sz="1800" dirty="0" smtClean="0"/>
              <a:t> se </a:t>
            </a:r>
            <a:r>
              <a:rPr lang="en-US" sz="1800" dirty="0" err="1" smtClean="0"/>
              <a:t>samo</a:t>
            </a:r>
            <a:r>
              <a:rPr lang="en-US" sz="1800" dirty="0" smtClean="0"/>
              <a:t> </a:t>
            </a:r>
            <a:r>
              <a:rPr lang="en-US" sz="1800" dirty="0" err="1" smtClean="0"/>
              <a:t>suprotstavi</a:t>
            </a:r>
            <a:r>
              <a:rPr lang="en-US" sz="1800" dirty="0" smtClean="0"/>
              <a:t> </a:t>
            </a:r>
            <a:r>
              <a:rPr lang="en-US" sz="1800" dirty="0" err="1" smtClean="0"/>
              <a:t>svojoj</a:t>
            </a:r>
            <a:r>
              <a:rPr lang="en-US" sz="1800" dirty="0" smtClean="0"/>
              <a:t> </a:t>
            </a:r>
            <a:r>
              <a:rPr lang="en-US" sz="1800" dirty="0" err="1" smtClean="0"/>
              <a:t>braći</a:t>
            </a:r>
            <a:r>
              <a:rPr lang="en-US" sz="1800" dirty="0" smtClean="0"/>
              <a:t>, </a:t>
            </a:r>
            <a:r>
              <a:rPr lang="en-US" sz="1800" dirty="0" err="1" smtClean="0"/>
              <a:t>koji</a:t>
            </a:r>
            <a:r>
              <a:rPr lang="en-US" sz="1800" dirty="0" smtClean="0"/>
              <a:t> </a:t>
            </a:r>
            <a:r>
              <a:rPr lang="en-US" sz="1800" dirty="0" err="1" smtClean="0"/>
              <a:t>živi</a:t>
            </a:r>
            <a:r>
              <a:rPr lang="en-US" sz="1800" dirty="0" smtClean="0"/>
              <a:t> </a:t>
            </a:r>
            <a:r>
              <a:rPr lang="en-US" sz="1800" dirty="0" err="1" smtClean="0"/>
              <a:t>život</a:t>
            </a:r>
            <a:r>
              <a:rPr lang="en-US" sz="1800" dirty="0" smtClean="0"/>
              <a:t> </a:t>
            </a:r>
            <a:r>
              <a:rPr lang="en-US" sz="1800" dirty="0" err="1" smtClean="0"/>
              <a:t>sa</a:t>
            </a:r>
            <a:r>
              <a:rPr lang="en-US" sz="1800" dirty="0" smtClean="0"/>
              <a:t> </a:t>
            </a:r>
            <a:r>
              <a:rPr lang="en-US" sz="1800" dirty="0" err="1" smtClean="0"/>
              <a:t>bivšom</a:t>
            </a:r>
            <a:r>
              <a:rPr lang="en-US" sz="1800" dirty="0" smtClean="0"/>
              <a:t> </a:t>
            </a:r>
            <a:r>
              <a:rPr lang="en-US" sz="1800" dirty="0" err="1" smtClean="0"/>
              <a:t>prostitukom</a:t>
            </a:r>
            <a:r>
              <a:rPr lang="en-US" sz="1800" dirty="0" smtClean="0"/>
              <a:t> </a:t>
            </a:r>
            <a:r>
              <a:rPr lang="en-US" sz="1800" dirty="0" err="1" smtClean="0"/>
              <a:t>Mašom</a:t>
            </a:r>
            <a:r>
              <a:rPr lang="en-US" sz="1800" dirty="0" smtClean="0"/>
              <a:t>, </a:t>
            </a:r>
            <a:r>
              <a:rPr lang="en-US" sz="1800" dirty="0" err="1" smtClean="0"/>
              <a:t>nemareći</a:t>
            </a:r>
            <a:r>
              <a:rPr lang="en-US" sz="1800" dirty="0" smtClean="0"/>
              <a:t> </a:t>
            </a:r>
            <a:r>
              <a:rPr lang="en-US" sz="1800" dirty="0" err="1" smtClean="0"/>
              <a:t>za</a:t>
            </a:r>
            <a:r>
              <a:rPr lang="en-US" sz="1800" dirty="0" smtClean="0"/>
              <a:t> </a:t>
            </a:r>
            <a:r>
              <a:rPr lang="en-US" sz="1800" dirty="0" err="1" smtClean="0"/>
              <a:t>svoj</a:t>
            </a:r>
            <a:r>
              <a:rPr lang="en-US" sz="1800" dirty="0" smtClean="0"/>
              <a:t> </a:t>
            </a:r>
            <a:r>
              <a:rPr lang="en-US" sz="1800" dirty="0" err="1" smtClean="0"/>
              <a:t>izgled</a:t>
            </a:r>
            <a:r>
              <a:rPr lang="en-US" sz="1800" dirty="0" smtClean="0"/>
              <a:t>, </a:t>
            </a:r>
            <a:r>
              <a:rPr lang="en-US" sz="1800" dirty="0" err="1" smtClean="0"/>
              <a:t>zdravlje</a:t>
            </a:r>
            <a:r>
              <a:rPr lang="en-US" sz="1800" dirty="0" smtClean="0"/>
              <a:t>, </a:t>
            </a:r>
            <a:r>
              <a:rPr lang="en-US" sz="1800" dirty="0" err="1" smtClean="0"/>
              <a:t>veru</a:t>
            </a:r>
            <a:r>
              <a:rPr lang="en-US" sz="1800" dirty="0" smtClean="0"/>
              <a:t> </a:t>
            </a:r>
            <a:r>
              <a:rPr lang="en-US" sz="1800" dirty="0" err="1" smtClean="0"/>
              <a:t>ili</a:t>
            </a:r>
            <a:r>
              <a:rPr lang="en-US" sz="1800" dirty="0" smtClean="0"/>
              <a:t> </a:t>
            </a:r>
            <a:r>
              <a:rPr lang="en-US" sz="1800" dirty="0" err="1" smtClean="0"/>
              <a:t>bilo</a:t>
            </a:r>
            <a:r>
              <a:rPr lang="en-US" sz="1800" dirty="0" smtClean="0"/>
              <a:t> </a:t>
            </a:r>
            <a:r>
              <a:rPr lang="en-US" sz="1800" dirty="0" err="1" smtClean="0"/>
              <a:t>šta</a:t>
            </a:r>
            <a:r>
              <a:rPr lang="en-US" sz="1800" dirty="0" smtClean="0"/>
              <a:t>; Konstantin </a:t>
            </a:r>
            <a:r>
              <a:rPr lang="en-US" sz="1800" dirty="0" err="1" smtClean="0"/>
              <a:t>koji</a:t>
            </a:r>
            <a:r>
              <a:rPr lang="en-US" sz="1800" dirty="0" smtClean="0"/>
              <a:t> je </a:t>
            </a:r>
            <a:r>
              <a:rPr lang="en-US" sz="1800" dirty="0" err="1" smtClean="0"/>
              <a:t>oduvek</a:t>
            </a:r>
            <a:r>
              <a:rPr lang="en-US" sz="1800" dirty="0" smtClean="0"/>
              <a:t> </a:t>
            </a:r>
            <a:r>
              <a:rPr lang="en-US" sz="1800" dirty="0" err="1" smtClean="0"/>
              <a:t>gajio</a:t>
            </a:r>
            <a:r>
              <a:rPr lang="en-US" sz="1800" dirty="0" smtClean="0"/>
              <a:t> </a:t>
            </a:r>
            <a:r>
              <a:rPr lang="en-US" sz="1800" dirty="0" err="1" smtClean="0"/>
              <a:t>način</a:t>
            </a:r>
            <a:r>
              <a:rPr lang="en-US" sz="1800" dirty="0" smtClean="0"/>
              <a:t> </a:t>
            </a:r>
            <a:r>
              <a:rPr lang="en-US" sz="1800" dirty="0" err="1" smtClean="0"/>
              <a:t>ramišljanja</a:t>
            </a:r>
            <a:r>
              <a:rPr lang="en-US" sz="1800" dirty="0" smtClean="0"/>
              <a:t> </a:t>
            </a:r>
            <a:r>
              <a:rPr lang="en-US" sz="1800" dirty="0" err="1" smtClean="0"/>
              <a:t>da</a:t>
            </a:r>
            <a:r>
              <a:rPr lang="en-US" sz="1800" dirty="0" smtClean="0"/>
              <a:t> se </a:t>
            </a:r>
            <a:r>
              <a:rPr lang="en-US" sz="1800" dirty="0" err="1" smtClean="0"/>
              <a:t>treba</a:t>
            </a:r>
            <a:r>
              <a:rPr lang="en-US" sz="1800" dirty="0" smtClean="0"/>
              <a:t> </a:t>
            </a:r>
            <a:r>
              <a:rPr lang="en-US" sz="1800" dirty="0" err="1" smtClean="0"/>
              <a:t>živeti</a:t>
            </a:r>
            <a:r>
              <a:rPr lang="en-US" sz="1800" dirty="0" smtClean="0"/>
              <a:t> </a:t>
            </a:r>
            <a:r>
              <a:rPr lang="en-US" sz="1800" dirty="0" err="1" smtClean="0"/>
              <a:t>jednim</a:t>
            </a:r>
            <a:r>
              <a:rPr lang="en-US" sz="1800" dirty="0" smtClean="0"/>
              <a:t> </a:t>
            </a:r>
            <a:r>
              <a:rPr lang="en-US" sz="1800" dirty="0" err="1" smtClean="0"/>
              <a:t>mirnim</a:t>
            </a:r>
            <a:r>
              <a:rPr lang="en-US" sz="1800" dirty="0" smtClean="0"/>
              <a:t> </a:t>
            </a:r>
            <a:r>
              <a:rPr lang="en-US" sz="1800" dirty="0" err="1" smtClean="0"/>
              <a:t>životom</a:t>
            </a:r>
            <a:r>
              <a:rPr lang="en-US" sz="1800" dirty="0" smtClean="0"/>
              <a:t> </a:t>
            </a:r>
            <a:r>
              <a:rPr lang="en-US" sz="1800" dirty="0" err="1" smtClean="0"/>
              <a:t>na</a:t>
            </a:r>
            <a:r>
              <a:rPr lang="en-US" sz="1800" dirty="0" smtClean="0"/>
              <a:t> </a:t>
            </a:r>
            <a:r>
              <a:rPr lang="en-US" sz="1800" dirty="0" err="1" smtClean="0"/>
              <a:t>selu</a:t>
            </a:r>
            <a:r>
              <a:rPr lang="en-US" sz="1800" dirty="0" smtClean="0"/>
              <a:t>, </a:t>
            </a:r>
            <a:r>
              <a:rPr lang="en-US" sz="1800" dirty="0" err="1" smtClean="0"/>
              <a:t>da</a:t>
            </a:r>
            <a:r>
              <a:rPr lang="en-US" sz="1800" dirty="0" smtClean="0"/>
              <a:t> se </a:t>
            </a:r>
            <a:r>
              <a:rPr lang="en-US" sz="1800" dirty="0" err="1" smtClean="0"/>
              <a:t>sve</a:t>
            </a:r>
            <a:r>
              <a:rPr lang="en-US" sz="1800" dirty="0" smtClean="0"/>
              <a:t> </a:t>
            </a:r>
            <a:r>
              <a:rPr lang="en-US" sz="1800" dirty="0" err="1" smtClean="0"/>
              <a:t>organizuje</a:t>
            </a:r>
            <a:r>
              <a:rPr lang="en-US" sz="1800" dirty="0" smtClean="0"/>
              <a:t> u </a:t>
            </a:r>
            <a:r>
              <a:rPr lang="en-US" sz="1800" dirty="0" err="1" smtClean="0"/>
              <a:t>okviru</a:t>
            </a:r>
            <a:r>
              <a:rPr lang="en-US" sz="1800" dirty="0" smtClean="0"/>
              <a:t> </a:t>
            </a:r>
            <a:r>
              <a:rPr lang="en-US" sz="1800" dirty="0" err="1" smtClean="0"/>
              <a:t>porodice</a:t>
            </a:r>
            <a:r>
              <a:rPr lang="en-US" sz="1800" dirty="0" smtClean="0"/>
              <a:t> </a:t>
            </a:r>
            <a:r>
              <a:rPr lang="en-US" sz="1800" dirty="0" err="1" smtClean="0"/>
              <a:t>i</a:t>
            </a:r>
            <a:r>
              <a:rPr lang="en-US" sz="1800" dirty="0" smtClean="0"/>
              <a:t> </a:t>
            </a:r>
            <a:r>
              <a:rPr lang="en-US" sz="1800" dirty="0" err="1" smtClean="0"/>
              <a:t>da</a:t>
            </a:r>
            <a:r>
              <a:rPr lang="en-US" sz="1800" dirty="0" smtClean="0"/>
              <a:t> se </a:t>
            </a:r>
            <a:r>
              <a:rPr lang="en-US" sz="1800" dirty="0" err="1" smtClean="0"/>
              <a:t>sve</a:t>
            </a:r>
            <a:r>
              <a:rPr lang="en-US" sz="1800" dirty="0" smtClean="0"/>
              <a:t> </a:t>
            </a:r>
            <a:r>
              <a:rPr lang="en-US" sz="1800" dirty="0" err="1" smtClean="0"/>
              <a:t>radi</a:t>
            </a:r>
            <a:r>
              <a:rPr lang="en-US" sz="1800" dirty="0" smtClean="0"/>
              <a:t> </a:t>
            </a:r>
            <a:r>
              <a:rPr lang="en-US" sz="1800" dirty="0" err="1" smtClean="0"/>
              <a:t>za</a:t>
            </a:r>
            <a:r>
              <a:rPr lang="en-US" sz="1800" dirty="0" smtClean="0"/>
              <a:t> </a:t>
            </a:r>
            <a:r>
              <a:rPr lang="en-US" sz="1800" dirty="0" err="1" smtClean="0"/>
              <a:t>porodicu</a:t>
            </a:r>
            <a:r>
              <a:rPr lang="en-US" sz="1800" dirty="0" smtClean="0"/>
              <a:t>. On se </a:t>
            </a:r>
            <a:r>
              <a:rPr lang="en-US" sz="1800" dirty="0" err="1" smtClean="0"/>
              <a:t>jedva</a:t>
            </a:r>
            <a:r>
              <a:rPr lang="en-US" sz="1800" dirty="0" smtClean="0"/>
              <a:t> </a:t>
            </a:r>
            <a:r>
              <a:rPr lang="en-US" sz="1800" dirty="0" err="1" smtClean="0"/>
              <a:t>seća</a:t>
            </a:r>
            <a:r>
              <a:rPr lang="en-US" sz="1800" dirty="0" smtClean="0"/>
              <a:t> </a:t>
            </a:r>
            <a:r>
              <a:rPr lang="en-US" sz="1800" dirty="0" err="1" smtClean="0"/>
              <a:t>svoje</a:t>
            </a:r>
            <a:r>
              <a:rPr lang="en-US" sz="1800" dirty="0" smtClean="0"/>
              <a:t> </a:t>
            </a:r>
            <a:r>
              <a:rPr lang="en-US" sz="1800" dirty="0" err="1" smtClean="0"/>
              <a:t>majke</a:t>
            </a:r>
            <a:r>
              <a:rPr lang="en-US" sz="1800" dirty="0" smtClean="0"/>
              <a:t>, </a:t>
            </a:r>
            <a:r>
              <a:rPr lang="en-US" sz="1800" dirty="0" err="1" smtClean="0"/>
              <a:t>ali</a:t>
            </a:r>
            <a:r>
              <a:rPr lang="en-US" sz="1800" dirty="0" smtClean="0"/>
              <a:t> </a:t>
            </a:r>
            <a:r>
              <a:rPr lang="en-US" sz="1800" dirty="0" err="1" smtClean="0"/>
              <a:t>su</a:t>
            </a:r>
            <a:r>
              <a:rPr lang="en-US" sz="1800" dirty="0" smtClean="0"/>
              <a:t> </a:t>
            </a:r>
            <a:r>
              <a:rPr lang="en-US" sz="1800" dirty="0" err="1" smtClean="0"/>
              <a:t>uspomene</a:t>
            </a:r>
            <a:r>
              <a:rPr lang="en-US" sz="1800" dirty="0" smtClean="0"/>
              <a:t> </a:t>
            </a:r>
            <a:r>
              <a:rPr lang="en-US" sz="1800" dirty="0" err="1" smtClean="0"/>
              <a:t>na</a:t>
            </a:r>
            <a:r>
              <a:rPr lang="en-US" sz="1800" dirty="0" smtClean="0"/>
              <a:t> </a:t>
            </a:r>
            <a:r>
              <a:rPr lang="en-US" sz="1800" dirty="0" err="1" smtClean="0"/>
              <a:t>nju</a:t>
            </a:r>
            <a:r>
              <a:rPr lang="en-US" sz="1800" dirty="0" smtClean="0"/>
              <a:t> </a:t>
            </a:r>
            <a:r>
              <a:rPr lang="en-US" sz="1800" dirty="0" err="1" smtClean="0"/>
              <a:t>prijatne</a:t>
            </a:r>
            <a:r>
              <a:rPr lang="en-US" sz="1800" dirty="0" smtClean="0"/>
              <a:t>, </a:t>
            </a:r>
            <a:r>
              <a:rPr lang="en-US" sz="1800" dirty="0" smtClean="0"/>
              <a:t>pa</a:t>
            </a:r>
            <a:r>
              <a:rPr lang="en-US" sz="1800" dirty="0" smtClean="0"/>
              <a:t> </a:t>
            </a:r>
            <a:r>
              <a:rPr lang="en-US" sz="1800" dirty="0" err="1" smtClean="0"/>
              <a:t>zato</a:t>
            </a:r>
            <a:r>
              <a:rPr lang="en-US" sz="1800" dirty="0" smtClean="0"/>
              <a:t> </a:t>
            </a:r>
            <a:r>
              <a:rPr lang="en-US" sz="1800" dirty="0" err="1" smtClean="0"/>
              <a:t>kaže</a:t>
            </a:r>
            <a:r>
              <a:rPr lang="en-US" sz="1800" dirty="0" smtClean="0"/>
              <a:t> </a:t>
            </a:r>
            <a:r>
              <a:rPr lang="en-US" sz="1800" dirty="0" err="1" smtClean="0"/>
              <a:t>da</a:t>
            </a:r>
            <a:r>
              <a:rPr lang="en-US" sz="1800" dirty="0" smtClean="0"/>
              <a:t> bi </a:t>
            </a:r>
            <a:r>
              <a:rPr lang="en-US" sz="1800" dirty="0" err="1" smtClean="0"/>
              <a:t>njegova</a:t>
            </a:r>
            <a:r>
              <a:rPr lang="en-US" sz="1800" dirty="0" smtClean="0"/>
              <a:t> </a:t>
            </a:r>
            <a:r>
              <a:rPr lang="en-US" sz="1800" dirty="0" err="1" smtClean="0"/>
              <a:t>buduća</a:t>
            </a:r>
            <a:r>
              <a:rPr lang="en-US" sz="1800" dirty="0" smtClean="0"/>
              <a:t> </a:t>
            </a:r>
            <a:r>
              <a:rPr lang="en-US" sz="1800" dirty="0" err="1" smtClean="0"/>
              <a:t>žena</a:t>
            </a:r>
            <a:r>
              <a:rPr lang="en-US" sz="1800" dirty="0" smtClean="0"/>
              <a:t> </a:t>
            </a:r>
            <a:r>
              <a:rPr lang="en-US" sz="1800" dirty="0" err="1" smtClean="0"/>
              <a:t>da</a:t>
            </a:r>
            <a:r>
              <a:rPr lang="en-US" sz="1800" dirty="0" smtClean="0"/>
              <a:t> </a:t>
            </a:r>
            <a:r>
              <a:rPr lang="en-US" sz="1800" dirty="0" err="1" smtClean="0"/>
              <a:t>bude</a:t>
            </a:r>
            <a:r>
              <a:rPr lang="en-US" sz="1800" dirty="0" smtClean="0"/>
              <a:t> </a:t>
            </a:r>
            <a:r>
              <a:rPr lang="en-US" sz="1800" dirty="0" err="1" smtClean="0"/>
              <a:t>nalik</a:t>
            </a:r>
            <a:r>
              <a:rPr lang="en-US" sz="1800" dirty="0" smtClean="0"/>
              <a:t> </a:t>
            </a:r>
            <a:r>
              <a:rPr lang="en-US" sz="1800" dirty="0" err="1" smtClean="0"/>
              <a:t>na</a:t>
            </a:r>
            <a:r>
              <a:rPr lang="en-US" sz="1800" dirty="0" smtClean="0"/>
              <a:t> </a:t>
            </a:r>
            <a:r>
              <a:rPr lang="en-US" sz="1800" dirty="0" err="1" smtClean="0"/>
              <a:t>nju</a:t>
            </a:r>
            <a:r>
              <a:rPr lang="en-US" sz="1800" dirty="0" smtClean="0"/>
              <a:t>, </a:t>
            </a:r>
            <a:r>
              <a:rPr lang="en-US" sz="1800" dirty="0" err="1" smtClean="0"/>
              <a:t>isti</a:t>
            </a:r>
            <a:r>
              <a:rPr lang="en-US" sz="1800" dirty="0" smtClean="0"/>
              <a:t>, </a:t>
            </a:r>
            <a:r>
              <a:rPr lang="en-US" sz="1800" dirty="0" err="1" smtClean="0"/>
              <a:t>divni</a:t>
            </a:r>
            <a:r>
              <a:rPr lang="en-US" sz="1800" dirty="0" smtClean="0"/>
              <a:t> ideal </a:t>
            </a:r>
            <a:r>
              <a:rPr lang="en-US" sz="1800" dirty="0" err="1" smtClean="0"/>
              <a:t>žene</a:t>
            </a:r>
            <a:r>
              <a:rPr lang="en-US" sz="1800" dirty="0" smtClean="0"/>
              <a:t> </a:t>
            </a:r>
            <a:r>
              <a:rPr lang="en-US" sz="1800" dirty="0" err="1" smtClean="0"/>
              <a:t>kakva</a:t>
            </a:r>
            <a:r>
              <a:rPr lang="en-US" sz="1800" dirty="0" smtClean="0"/>
              <a:t> je </a:t>
            </a:r>
            <a:r>
              <a:rPr lang="en-US" sz="1800" dirty="0" err="1" smtClean="0"/>
              <a:t>bila</a:t>
            </a:r>
            <a:r>
              <a:rPr lang="en-US" sz="1800" dirty="0" smtClean="0"/>
              <a:t> </a:t>
            </a:r>
            <a:r>
              <a:rPr lang="en-US" sz="1800" dirty="0" err="1" smtClean="0"/>
              <a:t>njegova</a:t>
            </a:r>
            <a:r>
              <a:rPr lang="en-US" sz="1800" dirty="0" smtClean="0"/>
              <a:t> </a:t>
            </a:r>
            <a:r>
              <a:rPr lang="en-US" sz="1800" dirty="0" err="1" smtClean="0"/>
              <a:t>majka</a:t>
            </a:r>
            <a:r>
              <a:rPr lang="en-US" sz="1800" dirty="0" smtClean="0"/>
              <a:t>. </a:t>
            </a:r>
            <a:r>
              <a:rPr lang="en-US" sz="1800" dirty="0" err="1" smtClean="0"/>
              <a:t>Braća</a:t>
            </a:r>
            <a:r>
              <a:rPr lang="en-US" sz="1800" dirty="0" smtClean="0"/>
              <a:t> </a:t>
            </a:r>
            <a:r>
              <a:rPr lang="en-US" sz="1800" dirty="0" err="1" smtClean="0"/>
              <a:t>Sergej</a:t>
            </a:r>
            <a:r>
              <a:rPr lang="en-US" sz="1800" dirty="0" smtClean="0"/>
              <a:t> </a:t>
            </a:r>
            <a:r>
              <a:rPr lang="en-US" sz="1800" dirty="0" err="1" smtClean="0"/>
              <a:t>i</a:t>
            </a:r>
            <a:r>
              <a:rPr lang="en-US" sz="1800" dirty="0" smtClean="0"/>
              <a:t> </a:t>
            </a:r>
            <a:r>
              <a:rPr lang="en-US" sz="1800" dirty="0" err="1" smtClean="0"/>
              <a:t>Nikolaj</a:t>
            </a:r>
            <a:r>
              <a:rPr lang="en-US" sz="1800" dirty="0" smtClean="0"/>
              <a:t> </a:t>
            </a:r>
            <a:r>
              <a:rPr lang="en-US" sz="1800" dirty="0" err="1" smtClean="0"/>
              <a:t>su</a:t>
            </a:r>
            <a:r>
              <a:rPr lang="en-US" sz="1800" dirty="0" smtClean="0"/>
              <a:t> u </a:t>
            </a:r>
            <a:r>
              <a:rPr lang="en-US" sz="1800" dirty="0" err="1" smtClean="0"/>
              <a:t>svadji</a:t>
            </a:r>
            <a:r>
              <a:rPr lang="en-US" sz="1800" dirty="0" smtClean="0"/>
              <a:t> </a:t>
            </a:r>
            <a:r>
              <a:rPr lang="en-US" sz="1800" dirty="0" err="1" smtClean="0"/>
              <a:t>i</a:t>
            </a:r>
            <a:r>
              <a:rPr lang="en-US" sz="1800" dirty="0" smtClean="0"/>
              <a:t> ne </a:t>
            </a:r>
            <a:r>
              <a:rPr lang="en-US" sz="1800" dirty="0" err="1" smtClean="0"/>
              <a:t>razgovaraju</a:t>
            </a:r>
            <a:r>
              <a:rPr lang="en-US" sz="1800" dirty="0" smtClean="0"/>
              <a:t> </a:t>
            </a:r>
            <a:r>
              <a:rPr lang="en-US" sz="1800" dirty="0" err="1" smtClean="0"/>
              <a:t>jedan</a:t>
            </a:r>
            <a:r>
              <a:rPr lang="en-US" sz="1800" dirty="0" smtClean="0"/>
              <a:t> </a:t>
            </a:r>
            <a:r>
              <a:rPr lang="en-US" sz="1800" dirty="0" err="1" smtClean="0"/>
              <a:t>sa</a:t>
            </a:r>
            <a:r>
              <a:rPr lang="en-US" sz="1800" dirty="0" smtClean="0"/>
              <a:t> </a:t>
            </a:r>
            <a:r>
              <a:rPr lang="en-US" sz="1800" dirty="0" err="1" smtClean="0"/>
              <a:t>drugim</a:t>
            </a:r>
            <a:r>
              <a:rPr lang="en-US" sz="1800" dirty="0" smtClean="0"/>
              <a:t>, </a:t>
            </a:r>
            <a:r>
              <a:rPr lang="en-US" sz="1800" dirty="0" err="1" smtClean="0"/>
              <a:t>dok</a:t>
            </a:r>
            <a:r>
              <a:rPr lang="en-US" sz="1800" dirty="0" smtClean="0"/>
              <a:t> Konstantin </a:t>
            </a:r>
            <a:r>
              <a:rPr lang="en-US" sz="1800" dirty="0" smtClean="0"/>
              <a:t>pored </a:t>
            </a:r>
            <a:r>
              <a:rPr lang="en-US" sz="1800" dirty="0" err="1" smtClean="0"/>
              <a:t>stava</a:t>
            </a:r>
            <a:r>
              <a:rPr lang="en-US" sz="1800" dirty="0" smtClean="0"/>
              <a:t> </a:t>
            </a:r>
            <a:r>
              <a:rPr lang="en-US" sz="1800" dirty="0" err="1" smtClean="0"/>
              <a:t>svog</a:t>
            </a:r>
            <a:r>
              <a:rPr lang="en-US" sz="1800" dirty="0" smtClean="0"/>
              <a:t> </a:t>
            </a:r>
            <a:r>
              <a:rPr lang="en-US" sz="1800" dirty="0" err="1" smtClean="0"/>
              <a:t>brata</a:t>
            </a:r>
            <a:r>
              <a:rPr lang="en-US" sz="1800" dirty="0" smtClean="0"/>
              <a:t> </a:t>
            </a:r>
            <a:r>
              <a:rPr lang="en-US" sz="1800" dirty="0" err="1" smtClean="0"/>
              <a:t>Nikolaja</a:t>
            </a:r>
            <a:r>
              <a:rPr lang="en-US" sz="1800" dirty="0" smtClean="0"/>
              <a:t> </a:t>
            </a:r>
            <a:r>
              <a:rPr lang="en-US" sz="1800" dirty="0" err="1" smtClean="0"/>
              <a:t>želi</a:t>
            </a:r>
            <a:r>
              <a:rPr lang="en-US" sz="1800" dirty="0" smtClean="0"/>
              <a:t> </a:t>
            </a:r>
            <a:r>
              <a:rPr lang="en-US" sz="1800" dirty="0" err="1" smtClean="0"/>
              <a:t>da</a:t>
            </a:r>
            <a:r>
              <a:rPr lang="en-US" sz="1800" dirty="0" smtClean="0"/>
              <a:t> </a:t>
            </a:r>
            <a:r>
              <a:rPr lang="en-US" sz="1800" dirty="0" err="1" smtClean="0"/>
              <a:t>sa</a:t>
            </a:r>
            <a:r>
              <a:rPr lang="en-US" sz="1800" dirty="0" smtClean="0"/>
              <a:t> </a:t>
            </a:r>
            <a:r>
              <a:rPr lang="en-US" sz="1800" dirty="0" err="1" smtClean="0"/>
              <a:t>njim</a:t>
            </a:r>
            <a:r>
              <a:rPr lang="en-US" sz="1800" dirty="0" smtClean="0"/>
              <a:t> </a:t>
            </a:r>
            <a:r>
              <a:rPr lang="en-US" sz="1800" dirty="0" err="1" smtClean="0"/>
              <a:t>ima</a:t>
            </a:r>
            <a:r>
              <a:rPr lang="en-US" sz="1800" dirty="0" smtClean="0"/>
              <a:t> </a:t>
            </a:r>
            <a:r>
              <a:rPr lang="en-US" sz="1800" dirty="0" err="1" smtClean="0"/>
              <a:t>skladan</a:t>
            </a:r>
            <a:r>
              <a:rPr lang="en-US" sz="1800" dirty="0" smtClean="0"/>
              <a:t>, </a:t>
            </a:r>
            <a:r>
              <a:rPr lang="en-US" sz="1800" dirty="0" err="1" smtClean="0"/>
              <a:t>bratski</a:t>
            </a:r>
            <a:r>
              <a:rPr lang="en-US" sz="1800" dirty="0" smtClean="0"/>
              <a:t> </a:t>
            </a:r>
            <a:r>
              <a:rPr lang="en-US" sz="1800" dirty="0" err="1" smtClean="0"/>
              <a:t>odnos</a:t>
            </a:r>
            <a:r>
              <a:rPr lang="en-US" sz="1800" dirty="0" smtClean="0"/>
              <a:t>. Kao </a:t>
            </a:r>
            <a:r>
              <a:rPr lang="en-US" sz="1800" dirty="0" err="1" smtClean="0"/>
              <a:t>da</a:t>
            </a:r>
            <a:r>
              <a:rPr lang="en-US" sz="1800" dirty="0" smtClean="0"/>
              <a:t> je </a:t>
            </a:r>
            <a:r>
              <a:rPr lang="en-US" sz="1800" dirty="0" err="1" smtClean="0"/>
              <a:t>svaki</a:t>
            </a:r>
            <a:r>
              <a:rPr lang="en-US" sz="1800" dirty="0" smtClean="0"/>
              <a:t> </a:t>
            </a:r>
            <a:r>
              <a:rPr lang="en-US" sz="1800" dirty="0" err="1" smtClean="0"/>
              <a:t>član</a:t>
            </a:r>
            <a:r>
              <a:rPr lang="en-US" sz="1800" dirty="0" smtClean="0"/>
              <a:t> </a:t>
            </a:r>
            <a:r>
              <a:rPr lang="en-US" sz="1800" dirty="0" err="1" smtClean="0"/>
              <a:t>ove</a:t>
            </a:r>
            <a:r>
              <a:rPr lang="en-US" sz="1800" dirty="0" smtClean="0"/>
              <a:t> </a:t>
            </a:r>
            <a:r>
              <a:rPr lang="en-US" sz="1800" dirty="0" err="1" smtClean="0"/>
              <a:t>porodice</a:t>
            </a:r>
            <a:r>
              <a:rPr lang="en-US" sz="1800" dirty="0" smtClean="0"/>
              <a:t> </a:t>
            </a:r>
            <a:r>
              <a:rPr lang="en-US" sz="1800" dirty="0" err="1" smtClean="0"/>
              <a:t>biran</a:t>
            </a:r>
            <a:r>
              <a:rPr lang="en-US" sz="1800" dirty="0" smtClean="0"/>
              <a:t> </a:t>
            </a:r>
            <a:r>
              <a:rPr lang="en-US" sz="1800" dirty="0" err="1" smtClean="0"/>
              <a:t>nasumice,i</a:t>
            </a:r>
            <a:r>
              <a:rPr lang="en-US" sz="1800" dirty="0" smtClean="0"/>
              <a:t> to je </a:t>
            </a:r>
            <a:r>
              <a:rPr lang="en-US" sz="1800" dirty="0" err="1" smtClean="0"/>
              <a:t>razlog</a:t>
            </a:r>
            <a:r>
              <a:rPr lang="en-US" sz="1800" dirty="0" smtClean="0"/>
              <a:t> </a:t>
            </a:r>
            <a:r>
              <a:rPr lang="en-US" sz="1800" dirty="0" err="1" smtClean="0"/>
              <a:t>sve</a:t>
            </a:r>
            <a:r>
              <a:rPr lang="en-US" sz="1800" dirty="0" smtClean="0"/>
              <a:t> </a:t>
            </a:r>
            <a:r>
              <a:rPr lang="en-US" sz="1800" dirty="0" err="1" smtClean="0"/>
              <a:t>te</a:t>
            </a:r>
            <a:r>
              <a:rPr lang="en-US" sz="1800" dirty="0" smtClean="0"/>
              <a:t> </a:t>
            </a:r>
            <a:r>
              <a:rPr lang="en-US" sz="1800" dirty="0" err="1" smtClean="0"/>
              <a:t>njihove</a:t>
            </a:r>
            <a:r>
              <a:rPr lang="en-US" sz="1800" dirty="0" smtClean="0"/>
              <a:t> </a:t>
            </a:r>
            <a:r>
              <a:rPr lang="en-US" sz="1800" dirty="0" err="1" smtClean="0"/>
              <a:t>nepovezanosti</a:t>
            </a:r>
            <a:r>
              <a:rPr lang="sr-Latn-RS" sz="1800" dirty="0" smtClean="0"/>
              <a:t>.</a:t>
            </a:r>
            <a:endParaRPr lang="en-US" sz="18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219200"/>
          </a:xfrm>
        </p:spPr>
        <p:txBody>
          <a:bodyPr>
            <a:normAutofit fontScale="90000"/>
          </a:bodyPr>
          <a:lstStyle/>
          <a:p>
            <a:r>
              <a:rPr lang="sr-Latn-RS" dirty="0" smtClean="0"/>
              <a:t>“Sve srećne porodice nalik su jedna na drugu, svaka nesrećna porodica nesrećna je na svoj način”</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sr-Latn-RS" sz="4000" dirty="0" smtClean="0"/>
              <a:t>   </a:t>
            </a:r>
            <a:r>
              <a:rPr lang="sr-Latn-RS" sz="4000" u="sng" dirty="0" smtClean="0"/>
              <a:t>Vronski:</a:t>
            </a:r>
          </a:p>
          <a:p>
            <a:pPr>
              <a:buNone/>
            </a:pPr>
            <a:endParaRPr lang="sr-Latn-RS" sz="2800" u="sng" dirty="0" smtClean="0"/>
          </a:p>
          <a:p>
            <a:pPr>
              <a:buNone/>
            </a:pPr>
            <a:r>
              <a:rPr lang="sr-Latn-RS" sz="2800" dirty="0" smtClean="0"/>
              <a:t>    </a:t>
            </a:r>
            <a:r>
              <a:rPr lang="en-US" sz="2800" dirty="0" err="1" smtClean="0"/>
              <a:t>Ugledna</a:t>
            </a:r>
            <a:r>
              <a:rPr lang="en-US" sz="2800" dirty="0" smtClean="0"/>
              <a:t> </a:t>
            </a:r>
            <a:r>
              <a:rPr lang="en-US" sz="2800" dirty="0" err="1" smtClean="0"/>
              <a:t>Petrogradska</a:t>
            </a:r>
            <a:r>
              <a:rPr lang="en-US" sz="2800" dirty="0" smtClean="0"/>
              <a:t> </a:t>
            </a:r>
            <a:r>
              <a:rPr lang="en-US" sz="2800" dirty="0" err="1" smtClean="0"/>
              <a:t>porodica</a:t>
            </a:r>
            <a:r>
              <a:rPr lang="sr-Latn-RS" sz="2800" dirty="0" smtClean="0"/>
              <a:t>,</a:t>
            </a:r>
            <a:r>
              <a:rPr lang="en-US" sz="2800" dirty="0" smtClean="0"/>
              <a:t> </a:t>
            </a:r>
            <a:r>
              <a:rPr lang="sr-Latn-RS" sz="2800" dirty="0" err="1" smtClean="0"/>
              <a:t>o</a:t>
            </a:r>
            <a:r>
              <a:rPr lang="en-US" sz="2800" dirty="0" err="1" smtClean="0"/>
              <a:t>tac</a:t>
            </a:r>
            <a:r>
              <a:rPr lang="en-US" sz="2800" dirty="0" smtClean="0"/>
              <a:t> </a:t>
            </a:r>
            <a:r>
              <a:rPr lang="en-US" sz="2800" dirty="0" err="1" smtClean="0"/>
              <a:t>nije</a:t>
            </a:r>
            <a:r>
              <a:rPr lang="en-US" sz="2800" dirty="0" smtClean="0"/>
              <a:t> bio </a:t>
            </a:r>
            <a:r>
              <a:rPr lang="en-US" sz="2800" dirty="0" err="1" smtClean="0"/>
              <a:t>prisutan</a:t>
            </a:r>
            <a:r>
              <a:rPr lang="en-US" sz="2800" dirty="0" smtClean="0"/>
              <a:t> u </a:t>
            </a:r>
            <a:r>
              <a:rPr lang="en-US" sz="2800" dirty="0" err="1" smtClean="0"/>
              <a:t>odrastanju</a:t>
            </a:r>
            <a:r>
              <a:rPr lang="en-US" sz="2800" dirty="0" smtClean="0"/>
              <a:t> </a:t>
            </a:r>
            <a:r>
              <a:rPr lang="en-US" sz="2800" dirty="0" err="1" smtClean="0"/>
              <a:t>svojih</a:t>
            </a:r>
            <a:r>
              <a:rPr lang="en-US" sz="2800" dirty="0" smtClean="0"/>
              <a:t> </a:t>
            </a:r>
            <a:r>
              <a:rPr lang="en-US" sz="2800" dirty="0" err="1" smtClean="0"/>
              <a:t>sinova</a:t>
            </a:r>
            <a:r>
              <a:rPr lang="en-US" sz="2800" dirty="0" smtClean="0"/>
              <a:t>, </a:t>
            </a:r>
            <a:r>
              <a:rPr lang="en-US" sz="2800" dirty="0" err="1" smtClean="0"/>
              <a:t>dok</a:t>
            </a:r>
            <a:r>
              <a:rPr lang="en-US" sz="2800" dirty="0" smtClean="0"/>
              <a:t> je </a:t>
            </a:r>
            <a:r>
              <a:rPr lang="en-US" sz="2800" dirty="0" err="1" smtClean="0"/>
              <a:t>majka</a:t>
            </a:r>
            <a:r>
              <a:rPr lang="en-US" sz="2800" dirty="0" smtClean="0"/>
              <a:t> </a:t>
            </a:r>
            <a:r>
              <a:rPr lang="en-US" sz="2800" dirty="0" err="1" smtClean="0"/>
              <a:t>posle</a:t>
            </a:r>
            <a:r>
              <a:rPr lang="en-US" sz="2800" dirty="0" smtClean="0"/>
              <a:t> </a:t>
            </a:r>
            <a:r>
              <a:rPr lang="en-US" sz="2800" dirty="0" err="1" smtClean="0"/>
              <a:t>njegove</a:t>
            </a:r>
            <a:r>
              <a:rPr lang="en-US" sz="2800" dirty="0" smtClean="0"/>
              <a:t> </a:t>
            </a:r>
            <a:r>
              <a:rPr lang="en-US" sz="2800" dirty="0" err="1" smtClean="0"/>
              <a:t>smrti</a:t>
            </a:r>
            <a:r>
              <a:rPr lang="en-US" sz="2800" dirty="0" smtClean="0"/>
              <a:t> </a:t>
            </a:r>
            <a:r>
              <a:rPr lang="en-US" sz="2800" dirty="0" err="1" smtClean="0"/>
              <a:t>bila</a:t>
            </a:r>
            <a:r>
              <a:rPr lang="en-US" sz="2800" dirty="0" smtClean="0"/>
              <a:t> </a:t>
            </a:r>
            <a:r>
              <a:rPr lang="en-US" sz="2800" dirty="0" err="1" smtClean="0"/>
              <a:t>čuvena</a:t>
            </a:r>
            <a:r>
              <a:rPr lang="en-US" sz="2800" dirty="0" smtClean="0"/>
              <a:t> </a:t>
            </a:r>
            <a:r>
              <a:rPr lang="en-US" sz="2800" dirty="0" err="1" smtClean="0"/>
              <a:t>svetska</a:t>
            </a:r>
            <a:r>
              <a:rPr lang="en-US" sz="2800" dirty="0" smtClean="0"/>
              <a:t> </a:t>
            </a:r>
            <a:r>
              <a:rPr lang="en-US" sz="2800" dirty="0" err="1" smtClean="0"/>
              <a:t>dama</a:t>
            </a:r>
            <a:r>
              <a:rPr lang="en-US" sz="2800" dirty="0" smtClean="0"/>
              <a:t>, </a:t>
            </a:r>
            <a:r>
              <a:rPr lang="en-US" sz="2800" dirty="0" err="1" smtClean="0"/>
              <a:t>koja</a:t>
            </a:r>
            <a:r>
              <a:rPr lang="en-US" sz="2800" dirty="0" smtClean="0"/>
              <a:t> je </a:t>
            </a:r>
            <a:r>
              <a:rPr lang="en-US" sz="2800" dirty="0" err="1" smtClean="0"/>
              <a:t>dok</a:t>
            </a:r>
            <a:r>
              <a:rPr lang="en-US" sz="2800" dirty="0" smtClean="0"/>
              <a:t> </a:t>
            </a:r>
            <a:r>
              <a:rPr lang="en-US" sz="2800" dirty="0" err="1" smtClean="0"/>
              <a:t>joj</a:t>
            </a:r>
            <a:r>
              <a:rPr lang="en-US" sz="2800" dirty="0" smtClean="0"/>
              <a:t> je </a:t>
            </a:r>
            <a:r>
              <a:rPr lang="en-US" sz="2800" dirty="0" err="1" smtClean="0"/>
              <a:t>muž</a:t>
            </a:r>
            <a:r>
              <a:rPr lang="en-US" sz="2800" dirty="0" smtClean="0"/>
              <a:t> bio </a:t>
            </a:r>
            <a:r>
              <a:rPr lang="en-US" sz="2800" dirty="0" err="1" smtClean="0"/>
              <a:t>živ</a:t>
            </a:r>
            <a:r>
              <a:rPr lang="en-US" sz="2800" dirty="0" smtClean="0"/>
              <a:t> a </a:t>
            </a:r>
            <a:r>
              <a:rPr lang="en-US" sz="2800" dirty="0" err="1" smtClean="0"/>
              <a:t>naročito</a:t>
            </a:r>
            <a:r>
              <a:rPr lang="en-US" sz="2800" dirty="0" smtClean="0"/>
              <a:t> </a:t>
            </a:r>
            <a:r>
              <a:rPr lang="en-US" sz="2800" dirty="0" err="1" smtClean="0"/>
              <a:t>posle</a:t>
            </a:r>
            <a:r>
              <a:rPr lang="en-US" sz="2800" dirty="0" smtClean="0"/>
              <a:t> </a:t>
            </a:r>
            <a:r>
              <a:rPr lang="en-US" sz="2800" dirty="0" err="1" smtClean="0"/>
              <a:t>imala</a:t>
            </a:r>
            <a:r>
              <a:rPr lang="en-US" sz="2800" dirty="0" smtClean="0"/>
              <a:t> </a:t>
            </a:r>
            <a:r>
              <a:rPr lang="en-US" sz="2800" dirty="0" err="1" smtClean="0"/>
              <a:t>mnogo</a:t>
            </a:r>
            <a:r>
              <a:rPr lang="en-US" sz="2800" dirty="0" smtClean="0"/>
              <a:t> </a:t>
            </a:r>
            <a:r>
              <a:rPr lang="en-US" sz="2800" dirty="0" err="1" smtClean="0"/>
              <a:t>ljubavnih</a:t>
            </a:r>
            <a:r>
              <a:rPr lang="en-US" sz="2800" dirty="0" smtClean="0"/>
              <a:t> </a:t>
            </a:r>
            <a:r>
              <a:rPr lang="en-US" sz="2800" dirty="0" err="1" smtClean="0"/>
              <a:t>romana</a:t>
            </a:r>
            <a:r>
              <a:rPr lang="en-US" sz="2800" dirty="0" smtClean="0"/>
              <a:t>, </a:t>
            </a:r>
            <a:r>
              <a:rPr lang="en-US" sz="2800" dirty="0" err="1" smtClean="0"/>
              <a:t>poznatih</a:t>
            </a:r>
            <a:r>
              <a:rPr lang="en-US" sz="2800" dirty="0" smtClean="0"/>
              <a:t> u </a:t>
            </a:r>
            <a:r>
              <a:rPr lang="en-US" sz="2800" dirty="0" err="1" smtClean="0"/>
              <a:t>celom</a:t>
            </a:r>
            <a:r>
              <a:rPr lang="en-US" sz="2800" dirty="0" smtClean="0"/>
              <a:t> </a:t>
            </a:r>
            <a:r>
              <a:rPr lang="en-US" sz="2800" dirty="0" err="1" smtClean="0"/>
              <a:t>visokom</a:t>
            </a:r>
            <a:r>
              <a:rPr lang="en-US" sz="2800" dirty="0" smtClean="0"/>
              <a:t> </a:t>
            </a:r>
            <a:r>
              <a:rPr lang="en-US" sz="2800" dirty="0" err="1" smtClean="0"/>
              <a:t>društvu</a:t>
            </a:r>
            <a:r>
              <a:rPr lang="en-US" sz="2800" dirty="0" smtClean="0"/>
              <a:t>. </a:t>
            </a:r>
            <a:r>
              <a:rPr lang="en-US" sz="2800" dirty="0" err="1" smtClean="0"/>
              <a:t>Tako</a:t>
            </a:r>
            <a:r>
              <a:rPr lang="en-US" sz="2800" dirty="0" smtClean="0"/>
              <a:t> </a:t>
            </a:r>
            <a:r>
              <a:rPr lang="en-US" sz="2800" dirty="0" err="1" smtClean="0"/>
              <a:t>da</a:t>
            </a:r>
            <a:r>
              <a:rPr lang="en-US" sz="2800" dirty="0" smtClean="0"/>
              <a:t> </a:t>
            </a:r>
            <a:r>
              <a:rPr lang="en-US" sz="2800" dirty="0" err="1" smtClean="0"/>
              <a:t>ni</a:t>
            </a:r>
            <a:r>
              <a:rPr lang="en-US" sz="2800" dirty="0" smtClean="0"/>
              <a:t> </a:t>
            </a:r>
            <a:r>
              <a:rPr lang="en-US" sz="2800" dirty="0" err="1" smtClean="0"/>
              <a:t>sam</a:t>
            </a:r>
            <a:r>
              <a:rPr lang="en-US" sz="2800" dirty="0" smtClean="0"/>
              <a:t> </a:t>
            </a:r>
            <a:r>
              <a:rPr lang="en-US" sz="2800" dirty="0" err="1" smtClean="0"/>
              <a:t>Vronski</a:t>
            </a:r>
            <a:r>
              <a:rPr lang="en-US" sz="2800" dirty="0" smtClean="0"/>
              <a:t> </a:t>
            </a:r>
            <a:r>
              <a:rPr lang="en-US" sz="2800" dirty="0" err="1" smtClean="0"/>
              <a:t>koji</a:t>
            </a:r>
            <a:r>
              <a:rPr lang="en-US" sz="2800" dirty="0" smtClean="0"/>
              <a:t> se </a:t>
            </a:r>
            <a:r>
              <a:rPr lang="en-US" sz="2800" dirty="0" err="1" smtClean="0"/>
              <a:t>svoga</a:t>
            </a:r>
            <a:r>
              <a:rPr lang="en-US" sz="2800" dirty="0" smtClean="0"/>
              <a:t> </a:t>
            </a:r>
            <a:r>
              <a:rPr lang="en-US" sz="2800" dirty="0" err="1" smtClean="0"/>
              <a:t>oca</a:t>
            </a:r>
            <a:r>
              <a:rPr lang="en-US" sz="2800" dirty="0" smtClean="0"/>
              <a:t> </a:t>
            </a:r>
            <a:r>
              <a:rPr lang="en-US" sz="2800" dirty="0" err="1" smtClean="0"/>
              <a:t>skoro</a:t>
            </a:r>
            <a:r>
              <a:rPr lang="en-US" sz="2800" dirty="0" smtClean="0"/>
              <a:t> </a:t>
            </a:r>
            <a:r>
              <a:rPr lang="en-US" sz="2800" dirty="0" err="1" smtClean="0"/>
              <a:t>i</a:t>
            </a:r>
            <a:r>
              <a:rPr lang="en-US" sz="2800" dirty="0" smtClean="0"/>
              <a:t> </a:t>
            </a:r>
            <a:r>
              <a:rPr lang="en-US" sz="2800" dirty="0" err="1" smtClean="0"/>
              <a:t>nije</a:t>
            </a:r>
            <a:r>
              <a:rPr lang="en-US" sz="2800" dirty="0" smtClean="0"/>
              <a:t> </a:t>
            </a:r>
            <a:r>
              <a:rPr lang="en-US" sz="2800" dirty="0" err="1" smtClean="0"/>
              <a:t>sećao</a:t>
            </a:r>
            <a:r>
              <a:rPr lang="en-US" sz="2800" dirty="0" smtClean="0"/>
              <a:t>, </a:t>
            </a:r>
            <a:r>
              <a:rPr lang="en-US" sz="2800" dirty="0" err="1" smtClean="0"/>
              <a:t>nije</a:t>
            </a:r>
            <a:r>
              <a:rPr lang="en-US" sz="2800" dirty="0" smtClean="0"/>
              <a:t> </a:t>
            </a:r>
            <a:r>
              <a:rPr lang="en-US" sz="2800" dirty="0" err="1" smtClean="0"/>
              <a:t>imao</a:t>
            </a:r>
            <a:r>
              <a:rPr lang="en-US" sz="2800" dirty="0" smtClean="0"/>
              <a:t> </a:t>
            </a:r>
            <a:r>
              <a:rPr lang="en-US" sz="2800" dirty="0" err="1" smtClean="0"/>
              <a:t>nikada</a:t>
            </a:r>
            <a:r>
              <a:rPr lang="en-US" sz="2800" dirty="0" smtClean="0"/>
              <a:t> </a:t>
            </a:r>
            <a:r>
              <a:rPr lang="en-US" sz="2800" dirty="0" err="1" smtClean="0"/>
              <a:t>predstavu</a:t>
            </a:r>
            <a:r>
              <a:rPr lang="en-US" sz="2800" dirty="0" smtClean="0"/>
              <a:t> o tome </a:t>
            </a:r>
            <a:r>
              <a:rPr lang="en-US" sz="2800" dirty="0" err="1" smtClean="0"/>
              <a:t>šta</a:t>
            </a:r>
            <a:r>
              <a:rPr lang="en-US" sz="2800" dirty="0" smtClean="0"/>
              <a:t> je to </a:t>
            </a:r>
            <a:r>
              <a:rPr lang="en-US" sz="2800" dirty="0" err="1" smtClean="0"/>
              <a:t>porodični</a:t>
            </a:r>
            <a:r>
              <a:rPr lang="en-US" sz="2800" dirty="0" smtClean="0"/>
              <a:t> </a:t>
            </a:r>
            <a:r>
              <a:rPr lang="en-US" sz="2800" dirty="0" err="1" smtClean="0"/>
              <a:t>život</a:t>
            </a:r>
            <a:r>
              <a:rPr lang="en-US" sz="2800" dirty="0" smtClean="0"/>
              <a:t>, </a:t>
            </a:r>
            <a:r>
              <a:rPr lang="en-US" sz="2800" dirty="0" smtClean="0"/>
              <a:t>a</a:t>
            </a:r>
            <a:r>
              <a:rPr lang="en-US" sz="2800" dirty="0" smtClean="0"/>
              <a:t> </a:t>
            </a:r>
            <a:r>
              <a:rPr lang="en-US" sz="2800" dirty="0" err="1" smtClean="0"/>
              <a:t>za</a:t>
            </a:r>
            <a:r>
              <a:rPr lang="en-US" sz="2800" dirty="0" smtClean="0"/>
              <a:t> </a:t>
            </a:r>
            <a:r>
              <a:rPr lang="en-US" sz="2800" dirty="0" err="1" smtClean="0"/>
              <a:t>razliku</a:t>
            </a:r>
            <a:r>
              <a:rPr lang="en-US" sz="2800" dirty="0" smtClean="0"/>
              <a:t> </a:t>
            </a:r>
            <a:r>
              <a:rPr lang="en-US" sz="2800" dirty="0" err="1" smtClean="0"/>
              <a:t>od</a:t>
            </a:r>
            <a:r>
              <a:rPr lang="en-US" sz="2800" dirty="0" smtClean="0"/>
              <a:t> </a:t>
            </a:r>
            <a:r>
              <a:rPr lang="en-US" sz="2800" dirty="0" err="1" smtClean="0"/>
              <a:t>Ljevina</a:t>
            </a:r>
            <a:r>
              <a:rPr lang="en-US" sz="2800" dirty="0" smtClean="0"/>
              <a:t> </a:t>
            </a:r>
            <a:r>
              <a:rPr lang="en-US" sz="2800" dirty="0" err="1" smtClean="0"/>
              <a:t>kome</a:t>
            </a:r>
            <a:r>
              <a:rPr lang="en-US" sz="2800" dirty="0" smtClean="0"/>
              <a:t> je </a:t>
            </a:r>
            <a:r>
              <a:rPr lang="en-US" sz="2800" dirty="0" err="1" smtClean="0"/>
              <a:t>majka</a:t>
            </a:r>
            <a:r>
              <a:rPr lang="en-US" sz="2800" dirty="0" smtClean="0"/>
              <a:t> </a:t>
            </a:r>
            <a:r>
              <a:rPr lang="en-US" sz="2800" dirty="0" err="1" smtClean="0"/>
              <a:t>bila</a:t>
            </a:r>
            <a:r>
              <a:rPr lang="en-US" sz="2800" dirty="0" smtClean="0"/>
              <a:t> ideal </a:t>
            </a:r>
            <a:r>
              <a:rPr lang="en-US" sz="2800" dirty="0" err="1" smtClean="0"/>
              <a:t>kakva</a:t>
            </a:r>
            <a:r>
              <a:rPr lang="en-US" sz="2800" dirty="0" smtClean="0"/>
              <a:t> </a:t>
            </a:r>
            <a:r>
              <a:rPr lang="en-US" sz="2800" dirty="0" err="1" smtClean="0"/>
              <a:t>žena</a:t>
            </a:r>
            <a:r>
              <a:rPr lang="en-US" sz="2800" dirty="0" smtClean="0"/>
              <a:t> </a:t>
            </a:r>
            <a:r>
              <a:rPr lang="en-US" sz="2800" dirty="0" err="1" smtClean="0"/>
              <a:t>treba</a:t>
            </a:r>
            <a:r>
              <a:rPr lang="en-US" sz="2800" dirty="0" smtClean="0"/>
              <a:t> </a:t>
            </a:r>
            <a:r>
              <a:rPr lang="en-US" sz="2800" dirty="0" err="1" smtClean="0"/>
              <a:t>da</a:t>
            </a:r>
            <a:r>
              <a:rPr lang="en-US" sz="2800" dirty="0" smtClean="0"/>
              <a:t> </a:t>
            </a:r>
            <a:r>
              <a:rPr lang="en-US" sz="2800" dirty="0" err="1" smtClean="0"/>
              <a:t>bude</a:t>
            </a:r>
            <a:r>
              <a:rPr lang="en-US" sz="2800" dirty="0" smtClean="0"/>
              <a:t>, </a:t>
            </a:r>
            <a:r>
              <a:rPr lang="en-US" sz="2800" dirty="0" err="1" smtClean="0"/>
              <a:t>Vrosnki</a:t>
            </a:r>
            <a:r>
              <a:rPr lang="en-US" sz="2800" dirty="0" smtClean="0"/>
              <a:t> u </a:t>
            </a:r>
            <a:r>
              <a:rPr lang="en-US" sz="2800" dirty="0" err="1" smtClean="0"/>
              <a:t>dubini</a:t>
            </a:r>
            <a:r>
              <a:rPr lang="en-US" sz="2800" dirty="0" smtClean="0"/>
              <a:t> </a:t>
            </a:r>
            <a:r>
              <a:rPr lang="en-US" sz="2800" dirty="0" err="1" smtClean="0"/>
              <a:t>duše</a:t>
            </a:r>
            <a:r>
              <a:rPr lang="en-US" sz="2800" dirty="0" smtClean="0"/>
              <a:t> </a:t>
            </a:r>
            <a:r>
              <a:rPr lang="en-US" sz="2800" dirty="0" err="1" smtClean="0"/>
              <a:t>nije</a:t>
            </a:r>
            <a:r>
              <a:rPr lang="en-US" sz="2800" dirty="0" smtClean="0"/>
              <a:t> </a:t>
            </a:r>
            <a:r>
              <a:rPr lang="en-US" sz="2800" dirty="0" err="1" smtClean="0"/>
              <a:t>voleo</a:t>
            </a:r>
            <a:r>
              <a:rPr lang="en-US" sz="2800" dirty="0" smtClean="0"/>
              <a:t> </a:t>
            </a:r>
            <a:r>
              <a:rPr lang="en-US" sz="2800" dirty="0" err="1" smtClean="0"/>
              <a:t>svoju</a:t>
            </a:r>
            <a:r>
              <a:rPr lang="en-US" sz="2800" dirty="0" smtClean="0"/>
              <a:t> </a:t>
            </a:r>
            <a:r>
              <a:rPr lang="en-US" sz="2800" dirty="0" err="1" smtClean="0"/>
              <a:t>majku</a:t>
            </a:r>
            <a:r>
              <a:rPr lang="en-US" sz="2800" dirty="0" smtClean="0"/>
              <a:t>, </a:t>
            </a:r>
            <a:r>
              <a:rPr lang="en-US" sz="2800" dirty="0" err="1" smtClean="0"/>
              <a:t>i</a:t>
            </a:r>
            <a:r>
              <a:rPr lang="en-US" sz="2800" dirty="0" smtClean="0"/>
              <a:t> </a:t>
            </a:r>
            <a:r>
              <a:rPr lang="en-US" sz="2800" dirty="0" err="1" smtClean="0"/>
              <a:t>samo</a:t>
            </a:r>
            <a:r>
              <a:rPr lang="en-US" sz="2800" dirty="0" smtClean="0"/>
              <a:t> je </a:t>
            </a:r>
            <a:r>
              <a:rPr lang="en-US" sz="2800" dirty="0" err="1" smtClean="0"/>
              <a:t>prividno</a:t>
            </a:r>
            <a:r>
              <a:rPr lang="en-US" sz="2800" dirty="0" smtClean="0"/>
              <a:t> </a:t>
            </a:r>
            <a:r>
              <a:rPr lang="en-US" sz="2800" dirty="0" err="1" smtClean="0"/>
              <a:t>poštovao</a:t>
            </a:r>
            <a:r>
              <a:rPr lang="en-US" sz="2800" dirty="0" smtClean="0"/>
              <a:t> </a:t>
            </a:r>
            <a:r>
              <a:rPr lang="en-US" sz="2800" dirty="0" err="1" smtClean="0"/>
              <a:t>čisto</a:t>
            </a:r>
            <a:r>
              <a:rPr lang="en-US" sz="2800" dirty="0" smtClean="0"/>
              <a:t> </a:t>
            </a:r>
            <a:r>
              <a:rPr lang="en-US" sz="2800" dirty="0" err="1" smtClean="0"/>
              <a:t>zbog</a:t>
            </a:r>
            <a:r>
              <a:rPr lang="en-US" sz="2800" dirty="0" smtClean="0"/>
              <a:t> </a:t>
            </a:r>
            <a:r>
              <a:rPr lang="en-US" sz="2800" dirty="0" err="1" smtClean="0"/>
              <a:t>bolje</a:t>
            </a:r>
            <a:r>
              <a:rPr lang="en-US" sz="2800" dirty="0" smtClean="0"/>
              <a:t> </a:t>
            </a:r>
            <a:r>
              <a:rPr lang="en-US" sz="2800" dirty="0" err="1" smtClean="0"/>
              <a:t>slike</a:t>
            </a:r>
            <a:r>
              <a:rPr lang="en-US" sz="2800" dirty="0" smtClean="0"/>
              <a:t> </a:t>
            </a:r>
            <a:r>
              <a:rPr lang="en-US" sz="2800" dirty="0" err="1" smtClean="0"/>
              <a:t>porodice</a:t>
            </a:r>
            <a:r>
              <a:rPr lang="en-US" sz="2800" dirty="0" smtClean="0"/>
              <a:t> u </a:t>
            </a:r>
            <a:r>
              <a:rPr lang="en-US" sz="2800" dirty="0" err="1" smtClean="0"/>
              <a:t>društvu</a:t>
            </a:r>
            <a:r>
              <a:rPr lang="en-US" sz="2800" dirty="0" smtClean="0"/>
              <a:t>. </a:t>
            </a:r>
            <a:r>
              <a:rPr lang="en-US" sz="2800" dirty="0" err="1" smtClean="0"/>
              <a:t>Kasnije</a:t>
            </a:r>
            <a:r>
              <a:rPr lang="en-US" sz="2800" dirty="0" smtClean="0"/>
              <a:t> mu </a:t>
            </a:r>
            <a:r>
              <a:rPr lang="en-US" sz="2800" dirty="0" err="1" smtClean="0"/>
              <a:t>majka</a:t>
            </a:r>
            <a:r>
              <a:rPr lang="en-US" sz="2800" dirty="0" smtClean="0"/>
              <a:t> </a:t>
            </a:r>
            <a:r>
              <a:rPr lang="en-US" sz="2800" dirty="0" err="1" smtClean="0"/>
              <a:t>zbog</a:t>
            </a:r>
            <a:r>
              <a:rPr lang="en-US" sz="2800" dirty="0" smtClean="0"/>
              <a:t> </a:t>
            </a:r>
            <a:r>
              <a:rPr lang="en-US" sz="2800" dirty="0" err="1" smtClean="0"/>
              <a:t>veze</a:t>
            </a:r>
            <a:r>
              <a:rPr lang="en-US" sz="2800" dirty="0" smtClean="0"/>
              <a:t> </a:t>
            </a:r>
            <a:r>
              <a:rPr lang="en-US" sz="2800" dirty="0" err="1" smtClean="0"/>
              <a:t>sa</a:t>
            </a:r>
            <a:r>
              <a:rPr lang="en-US" sz="2800" dirty="0" smtClean="0"/>
              <a:t> </a:t>
            </a:r>
            <a:r>
              <a:rPr lang="en-US" sz="2800" dirty="0" err="1" smtClean="0"/>
              <a:t>Anom</a:t>
            </a:r>
            <a:r>
              <a:rPr lang="en-US" sz="2800" dirty="0" smtClean="0"/>
              <a:t>, </a:t>
            </a:r>
            <a:r>
              <a:rPr lang="en-US" sz="2800" dirty="0" err="1" smtClean="0"/>
              <a:t>prestaje</a:t>
            </a:r>
            <a:r>
              <a:rPr lang="en-US" sz="2800" dirty="0" smtClean="0"/>
              <a:t> </a:t>
            </a:r>
            <a:r>
              <a:rPr lang="en-US" sz="2800" dirty="0" err="1" smtClean="0"/>
              <a:t>da</a:t>
            </a:r>
            <a:r>
              <a:rPr lang="en-US" sz="2800" dirty="0" smtClean="0"/>
              <a:t> </a:t>
            </a:r>
            <a:r>
              <a:rPr lang="en-US" sz="2800" dirty="0" err="1" smtClean="0"/>
              <a:t>predstavlja</a:t>
            </a:r>
            <a:r>
              <a:rPr lang="en-US" sz="2800" dirty="0" smtClean="0"/>
              <a:t> </a:t>
            </a:r>
            <a:r>
              <a:rPr lang="en-US" sz="2800" dirty="0" err="1" smtClean="0"/>
              <a:t>ekonomsku</a:t>
            </a:r>
            <a:r>
              <a:rPr lang="en-US" sz="2800" dirty="0" smtClean="0"/>
              <a:t> </a:t>
            </a:r>
            <a:r>
              <a:rPr lang="en-US" sz="2800" dirty="0" err="1" smtClean="0"/>
              <a:t>pomoć</a:t>
            </a:r>
            <a:r>
              <a:rPr lang="en-US" sz="2800" dirty="0" smtClean="0"/>
              <a:t>, ne </a:t>
            </a:r>
            <a:r>
              <a:rPr lang="en-US" sz="2800" dirty="0" err="1" smtClean="0"/>
              <a:t>šalje</a:t>
            </a:r>
            <a:r>
              <a:rPr lang="en-US" sz="2800" dirty="0" smtClean="0"/>
              <a:t> mu </a:t>
            </a:r>
            <a:r>
              <a:rPr lang="en-US" sz="2800" dirty="0" err="1" smtClean="0"/>
              <a:t>više</a:t>
            </a:r>
            <a:r>
              <a:rPr lang="en-US" sz="2800" dirty="0" smtClean="0"/>
              <a:t> </a:t>
            </a:r>
            <a:r>
              <a:rPr lang="en-US" sz="2800" dirty="0" err="1" smtClean="0"/>
              <a:t>novac</a:t>
            </a:r>
            <a:r>
              <a:rPr lang="en-US" sz="2800" dirty="0" smtClean="0"/>
              <a:t>, brat </a:t>
            </a:r>
            <a:r>
              <a:rPr lang="en-US" sz="2800" dirty="0" err="1" smtClean="0"/>
              <a:t>komunicira</a:t>
            </a:r>
            <a:r>
              <a:rPr lang="en-US" sz="2800" dirty="0" smtClean="0"/>
              <a:t> </a:t>
            </a:r>
            <a:r>
              <a:rPr lang="en-US" sz="2800" dirty="0" err="1" smtClean="0"/>
              <a:t>sa</a:t>
            </a:r>
            <a:r>
              <a:rPr lang="en-US" sz="2800" dirty="0" smtClean="0"/>
              <a:t> </a:t>
            </a:r>
            <a:r>
              <a:rPr lang="en-US" sz="2800" dirty="0" err="1" smtClean="0"/>
              <a:t>njim</a:t>
            </a:r>
            <a:r>
              <a:rPr lang="en-US" sz="2800" dirty="0" smtClean="0"/>
              <a:t> </a:t>
            </a:r>
            <a:r>
              <a:rPr lang="en-US" sz="2800" dirty="0" err="1" smtClean="0"/>
              <a:t>samo</a:t>
            </a:r>
            <a:r>
              <a:rPr lang="en-US" sz="2800" dirty="0" smtClean="0"/>
              <a:t> </a:t>
            </a:r>
            <a:r>
              <a:rPr lang="en-US" sz="2800" dirty="0" err="1" smtClean="0"/>
              <a:t>preko</a:t>
            </a:r>
            <a:r>
              <a:rPr lang="en-US" sz="2800" dirty="0" smtClean="0"/>
              <a:t> </a:t>
            </a:r>
            <a:r>
              <a:rPr lang="en-US" sz="2800" dirty="0" err="1" smtClean="0"/>
              <a:t>majke</a:t>
            </a:r>
            <a:r>
              <a:rPr lang="en-US" sz="2800" dirty="0" smtClean="0"/>
              <a:t> </a:t>
            </a:r>
            <a:r>
              <a:rPr lang="en-US" sz="2800" dirty="0" err="1" smtClean="0"/>
              <a:t>i</a:t>
            </a:r>
            <a:r>
              <a:rPr lang="en-US" sz="2800" dirty="0" smtClean="0"/>
              <a:t> </a:t>
            </a:r>
            <a:r>
              <a:rPr lang="en-US" sz="2800" dirty="0" err="1" smtClean="0"/>
              <a:t>govori</a:t>
            </a:r>
            <a:r>
              <a:rPr lang="en-US" sz="2800" dirty="0" smtClean="0"/>
              <a:t> mu </a:t>
            </a:r>
            <a:r>
              <a:rPr lang="en-US" sz="2800" dirty="0" err="1" smtClean="0"/>
              <a:t>da</a:t>
            </a:r>
            <a:r>
              <a:rPr lang="en-US" sz="2800" dirty="0" smtClean="0"/>
              <a:t> je</a:t>
            </a:r>
            <a:r>
              <a:rPr lang="sr-Latn-RS" sz="2800" dirty="0" smtClean="0"/>
              <a:t> </a:t>
            </a:r>
            <a:r>
              <a:rPr lang="en-US" sz="2800" dirty="0" err="1" smtClean="0"/>
              <a:t>ostavi</a:t>
            </a:r>
            <a:r>
              <a:rPr lang="en-US" sz="2800" dirty="0" smtClean="0"/>
              <a:t>. </a:t>
            </a:r>
            <a:r>
              <a:rPr lang="en-US" sz="2800" dirty="0" err="1" smtClean="0"/>
              <a:t>Tako</a:t>
            </a:r>
            <a:r>
              <a:rPr lang="en-US" sz="2800" dirty="0" smtClean="0"/>
              <a:t> </a:t>
            </a:r>
            <a:r>
              <a:rPr lang="en-US" sz="2800" dirty="0" err="1" smtClean="0"/>
              <a:t>da</a:t>
            </a:r>
            <a:r>
              <a:rPr lang="en-US" sz="2800" dirty="0" smtClean="0"/>
              <a:t> </a:t>
            </a:r>
            <a:r>
              <a:rPr lang="en-US" sz="2800" dirty="0" err="1" smtClean="0"/>
              <a:t>i</a:t>
            </a:r>
            <a:r>
              <a:rPr lang="en-US" sz="2800" dirty="0" smtClean="0"/>
              <a:t> u </a:t>
            </a:r>
            <a:r>
              <a:rPr lang="en-US" sz="2800" dirty="0" err="1" smtClean="0"/>
              <a:t>ovoj</a:t>
            </a:r>
            <a:r>
              <a:rPr lang="en-US" sz="2800" dirty="0" smtClean="0"/>
              <a:t> </a:t>
            </a:r>
            <a:r>
              <a:rPr lang="en-US" sz="2800" dirty="0" err="1" smtClean="0"/>
              <a:t>porodici</a:t>
            </a:r>
            <a:r>
              <a:rPr lang="en-US" sz="2800" dirty="0" smtClean="0"/>
              <a:t> </a:t>
            </a:r>
            <a:r>
              <a:rPr lang="en-US" sz="2800" dirty="0" err="1" smtClean="0"/>
              <a:t>vidimo</a:t>
            </a:r>
            <a:r>
              <a:rPr lang="en-US" sz="2800" dirty="0" smtClean="0"/>
              <a:t> </a:t>
            </a:r>
            <a:r>
              <a:rPr lang="en-US" sz="2800" dirty="0" err="1" smtClean="0"/>
              <a:t>potpuno</a:t>
            </a:r>
            <a:r>
              <a:rPr lang="en-US" sz="2800" dirty="0" smtClean="0"/>
              <a:t> </a:t>
            </a:r>
            <a:r>
              <a:rPr lang="en-US" sz="2800" dirty="0" err="1" smtClean="0"/>
              <a:t>rasulo</a:t>
            </a:r>
            <a:r>
              <a:rPr lang="en-US" sz="2800" dirty="0" smtClean="0"/>
              <a:t> </a:t>
            </a:r>
            <a:r>
              <a:rPr lang="en-US" sz="2800" dirty="0" err="1" smtClean="0"/>
              <a:t>medjuljudskih</a:t>
            </a:r>
            <a:r>
              <a:rPr lang="en-US" sz="2800" dirty="0" smtClean="0"/>
              <a:t> </a:t>
            </a:r>
            <a:r>
              <a:rPr lang="en-US" sz="2800" dirty="0" err="1" smtClean="0"/>
              <a:t>odnosa</a:t>
            </a:r>
            <a:r>
              <a:rPr lang="en-US" sz="2800" dirty="0" smtClean="0"/>
              <a:t> </a:t>
            </a:r>
            <a:r>
              <a:rPr lang="en-US" sz="2800" dirty="0" err="1" smtClean="0"/>
              <a:t>medju</a:t>
            </a:r>
            <a:r>
              <a:rPr lang="en-US" sz="2800" dirty="0" smtClean="0"/>
              <a:t> </a:t>
            </a:r>
            <a:r>
              <a:rPr lang="en-US" sz="2800" dirty="0" err="1" smtClean="0"/>
              <a:t>članovima</a:t>
            </a:r>
            <a:r>
              <a:rPr lang="en-US" sz="2800" dirty="0" smtClean="0"/>
              <a:t> </a:t>
            </a:r>
            <a:r>
              <a:rPr lang="en-US" sz="2800" dirty="0" err="1" smtClean="0"/>
              <a:t>zajednice</a:t>
            </a:r>
            <a:r>
              <a:rPr lang="en-US" sz="2800" dirty="0" smtClean="0"/>
              <a:t>.</a:t>
            </a:r>
            <a:endParaRPr lang="en-US" sz="2800"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rmAutofit fontScale="90000"/>
          </a:bodyPr>
          <a:lstStyle/>
          <a:p>
            <a:r>
              <a:rPr lang="sr-Latn-RS" dirty="0" smtClean="0"/>
              <a:t>“Sve srećne porodice nalik su jedna na drugu, svaka nesrećna porodica nesrećna je na svoj način”</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sr-Latn-RS" sz="2800" dirty="0" smtClean="0"/>
              <a:t>    </a:t>
            </a:r>
            <a:r>
              <a:rPr lang="sr-Latn-RS" sz="4500" u="sng" dirty="0" smtClean="0"/>
              <a:t>Ščerbecki:</a:t>
            </a:r>
          </a:p>
          <a:p>
            <a:pPr>
              <a:buNone/>
            </a:pPr>
            <a:endParaRPr lang="sr-Latn-RS" sz="2800" dirty="0" smtClean="0"/>
          </a:p>
          <a:p>
            <a:pPr>
              <a:buNone/>
            </a:pPr>
            <a:r>
              <a:rPr lang="sr-Latn-RS" sz="2800" dirty="0" smtClean="0"/>
              <a:t>    </a:t>
            </a:r>
            <a:r>
              <a:rPr lang="en-US" sz="2800" dirty="0" smtClean="0"/>
              <a:t>Ova </a:t>
            </a:r>
            <a:r>
              <a:rPr lang="en-US" sz="2800" dirty="0" err="1" smtClean="0"/>
              <a:t>porodica</a:t>
            </a:r>
            <a:r>
              <a:rPr lang="en-US" sz="2800" dirty="0" smtClean="0"/>
              <a:t> bi </a:t>
            </a:r>
            <a:r>
              <a:rPr lang="en-US" sz="2800" dirty="0" err="1" smtClean="0"/>
              <a:t>bila</a:t>
            </a:r>
            <a:r>
              <a:rPr lang="en-US" sz="2800" dirty="0" smtClean="0"/>
              <a:t> </a:t>
            </a:r>
            <a:r>
              <a:rPr lang="en-US" sz="2800" dirty="0" err="1" smtClean="0"/>
              <a:t>jedini</a:t>
            </a:r>
            <a:r>
              <a:rPr lang="en-US" sz="2800" dirty="0" smtClean="0"/>
              <a:t> </a:t>
            </a:r>
            <a:r>
              <a:rPr lang="en-US" sz="2800" dirty="0" err="1" smtClean="0"/>
              <a:t>i</a:t>
            </a:r>
            <a:r>
              <a:rPr lang="en-US" sz="2800" dirty="0" smtClean="0"/>
              <a:t> </a:t>
            </a:r>
            <a:r>
              <a:rPr lang="en-US" sz="2800" dirty="0" err="1" smtClean="0"/>
              <a:t>pravi</a:t>
            </a:r>
            <a:r>
              <a:rPr lang="en-US" sz="2800" dirty="0" smtClean="0"/>
              <a:t> </a:t>
            </a:r>
            <a:r>
              <a:rPr lang="en-US" sz="2800" dirty="0" err="1" smtClean="0"/>
              <a:t>prototip</a:t>
            </a:r>
            <a:r>
              <a:rPr lang="en-US" sz="2800" dirty="0" smtClean="0"/>
              <a:t> </a:t>
            </a:r>
            <a:r>
              <a:rPr lang="en-US" sz="2800" dirty="0" err="1" smtClean="0"/>
              <a:t>Tolstojeve</a:t>
            </a:r>
            <a:r>
              <a:rPr lang="en-US" sz="2800" dirty="0" smtClean="0"/>
              <a:t> </a:t>
            </a:r>
            <a:r>
              <a:rPr lang="en-US" sz="2800" dirty="0" err="1" smtClean="0"/>
              <a:t>srećne</a:t>
            </a:r>
            <a:r>
              <a:rPr lang="en-US" sz="2800" dirty="0" smtClean="0"/>
              <a:t> </a:t>
            </a:r>
            <a:r>
              <a:rPr lang="en-US" sz="2800" dirty="0" err="1" smtClean="0"/>
              <a:t>porodice</a:t>
            </a:r>
            <a:r>
              <a:rPr lang="en-US" sz="2800" dirty="0" smtClean="0"/>
              <a:t> u </a:t>
            </a:r>
            <a:r>
              <a:rPr lang="en-US" sz="2800" dirty="0" err="1" smtClean="0"/>
              <a:t>odnosu</a:t>
            </a:r>
            <a:r>
              <a:rPr lang="en-US" sz="2800" dirty="0" smtClean="0"/>
              <a:t> </a:t>
            </a:r>
            <a:r>
              <a:rPr lang="en-US" sz="2800" dirty="0" err="1" smtClean="0"/>
              <a:t>na</a:t>
            </a:r>
            <a:r>
              <a:rPr lang="en-US" sz="2800" dirty="0" smtClean="0"/>
              <a:t> </a:t>
            </a:r>
            <a:r>
              <a:rPr lang="en-US" sz="2800" dirty="0" err="1" smtClean="0"/>
              <a:t>koju</a:t>
            </a:r>
            <a:r>
              <a:rPr lang="en-US" sz="2800" dirty="0" smtClean="0"/>
              <a:t> mi </a:t>
            </a:r>
            <a:r>
              <a:rPr lang="en-US" sz="2800" dirty="0" err="1" smtClean="0"/>
              <a:t>uvidjamo</a:t>
            </a:r>
            <a:r>
              <a:rPr lang="en-US" sz="2800" dirty="0" smtClean="0"/>
              <a:t> </a:t>
            </a:r>
            <a:r>
              <a:rPr lang="en-US" sz="2800" dirty="0" err="1" smtClean="0"/>
              <a:t>svu</a:t>
            </a:r>
            <a:r>
              <a:rPr lang="en-US" sz="2800" dirty="0" smtClean="0"/>
              <a:t> </a:t>
            </a:r>
            <a:r>
              <a:rPr lang="en-US" sz="2800" dirty="0" err="1" smtClean="0"/>
              <a:t>izopačenost</a:t>
            </a:r>
            <a:r>
              <a:rPr lang="en-US" sz="2800" dirty="0" smtClean="0"/>
              <a:t> u </a:t>
            </a:r>
            <a:r>
              <a:rPr lang="en-US" sz="2800" dirty="0" err="1" smtClean="0"/>
              <a:t>ostalim</a:t>
            </a:r>
            <a:r>
              <a:rPr lang="en-US" sz="2800" dirty="0" smtClean="0"/>
              <a:t> </a:t>
            </a:r>
            <a:r>
              <a:rPr lang="en-US" sz="2800" dirty="0" err="1" smtClean="0"/>
              <a:t>porodicama</a:t>
            </a:r>
            <a:r>
              <a:rPr lang="en-US" sz="2800" dirty="0" smtClean="0"/>
              <a:t> </a:t>
            </a:r>
            <a:r>
              <a:rPr lang="en-US" sz="2800" dirty="0" err="1" smtClean="0"/>
              <a:t>ovog</a:t>
            </a:r>
            <a:r>
              <a:rPr lang="en-US" sz="2800" dirty="0" smtClean="0"/>
              <a:t> </a:t>
            </a:r>
            <a:r>
              <a:rPr lang="en-US" sz="2800" dirty="0" err="1" smtClean="0"/>
              <a:t>romana</a:t>
            </a:r>
            <a:r>
              <a:rPr lang="en-US" sz="2800" dirty="0" smtClean="0"/>
              <a:t>. </a:t>
            </a:r>
            <a:r>
              <a:rPr lang="en-US" sz="2800" dirty="0" err="1" smtClean="0"/>
              <a:t>Porodicu</a:t>
            </a:r>
            <a:r>
              <a:rPr lang="en-US" sz="2800" dirty="0" smtClean="0"/>
              <a:t> </a:t>
            </a:r>
            <a:r>
              <a:rPr lang="en-US" sz="2800" dirty="0" err="1" smtClean="0"/>
              <a:t>čine</a:t>
            </a:r>
            <a:r>
              <a:rPr lang="en-US" sz="2800" dirty="0" smtClean="0"/>
              <a:t> </a:t>
            </a:r>
            <a:r>
              <a:rPr lang="en-US" sz="2800" dirty="0" err="1" smtClean="0"/>
              <a:t>stari</a:t>
            </a:r>
            <a:r>
              <a:rPr lang="en-US" sz="2800" dirty="0" smtClean="0"/>
              <a:t> </a:t>
            </a:r>
            <a:r>
              <a:rPr lang="en-US" sz="2800" dirty="0" err="1" smtClean="0"/>
              <a:t>knez</a:t>
            </a:r>
            <a:r>
              <a:rPr lang="en-US" sz="2800" dirty="0" smtClean="0"/>
              <a:t> </a:t>
            </a:r>
            <a:r>
              <a:rPr lang="en-US" sz="2800" dirty="0" err="1" smtClean="0"/>
              <a:t>i</a:t>
            </a:r>
            <a:r>
              <a:rPr lang="en-US" sz="2800" dirty="0" smtClean="0"/>
              <a:t> </a:t>
            </a:r>
            <a:r>
              <a:rPr lang="en-US" sz="2800" dirty="0" err="1" smtClean="0"/>
              <a:t>kneginja</a:t>
            </a:r>
            <a:r>
              <a:rPr lang="en-US" sz="2800" dirty="0" smtClean="0"/>
              <a:t>, </a:t>
            </a:r>
            <a:r>
              <a:rPr lang="en-US" sz="2800" dirty="0" err="1" smtClean="0"/>
              <a:t>i</a:t>
            </a:r>
            <a:r>
              <a:rPr lang="en-US" sz="2800" dirty="0" smtClean="0"/>
              <a:t> </a:t>
            </a:r>
            <a:r>
              <a:rPr lang="en-US" sz="2800" dirty="0" err="1" smtClean="0"/>
              <a:t>njihove</a:t>
            </a:r>
            <a:r>
              <a:rPr lang="en-US" sz="2800" dirty="0" smtClean="0"/>
              <a:t> tri </a:t>
            </a:r>
            <a:r>
              <a:rPr lang="en-US" sz="2800" dirty="0" err="1" smtClean="0"/>
              <a:t>ćerke</a:t>
            </a:r>
            <a:r>
              <a:rPr lang="en-US" sz="2800" dirty="0" smtClean="0"/>
              <a:t> – </a:t>
            </a:r>
            <a:r>
              <a:rPr lang="en-US" sz="2800" dirty="0" err="1" smtClean="0"/>
              <a:t>Natalija</a:t>
            </a:r>
            <a:r>
              <a:rPr lang="en-US" sz="2800" dirty="0" smtClean="0"/>
              <a:t>, </a:t>
            </a:r>
            <a:r>
              <a:rPr lang="en-US" sz="2800" dirty="0" err="1" smtClean="0"/>
              <a:t>Darja</a:t>
            </a:r>
            <a:r>
              <a:rPr lang="en-US" sz="2800" dirty="0" smtClean="0"/>
              <a:t> (</a:t>
            </a:r>
            <a:r>
              <a:rPr lang="en-US" sz="2800" dirty="0" err="1" smtClean="0"/>
              <a:t>Doli</a:t>
            </a:r>
            <a:r>
              <a:rPr lang="en-US" sz="2800" dirty="0" smtClean="0"/>
              <a:t>) </a:t>
            </a:r>
            <a:r>
              <a:rPr lang="en-US" sz="2800" dirty="0" err="1" smtClean="0"/>
              <a:t>i</a:t>
            </a:r>
            <a:r>
              <a:rPr lang="en-US" sz="2800" dirty="0" smtClean="0"/>
              <a:t> Katarina (</a:t>
            </a:r>
            <a:r>
              <a:rPr lang="en-US" sz="2800" dirty="0" err="1" smtClean="0"/>
              <a:t>Kiti</a:t>
            </a:r>
            <a:r>
              <a:rPr lang="en-US" sz="2800" dirty="0" smtClean="0"/>
              <a:t>). </a:t>
            </a:r>
            <a:r>
              <a:rPr lang="en-US" sz="2800" dirty="0" err="1" smtClean="0"/>
              <a:t>Taj</a:t>
            </a:r>
            <a:r>
              <a:rPr lang="en-US" sz="2800" dirty="0" smtClean="0"/>
              <a:t> model bi </a:t>
            </a:r>
            <a:r>
              <a:rPr lang="en-US" sz="2800" dirty="0" err="1" smtClean="0"/>
              <a:t>glasio</a:t>
            </a:r>
            <a:r>
              <a:rPr lang="en-US" sz="2800" dirty="0" smtClean="0"/>
              <a:t> </a:t>
            </a:r>
            <a:r>
              <a:rPr lang="en-US" sz="2800" dirty="0" err="1" smtClean="0"/>
              <a:t>ovako</a:t>
            </a:r>
            <a:r>
              <a:rPr lang="en-US" sz="2800" dirty="0" smtClean="0"/>
              <a:t>: </a:t>
            </a:r>
            <a:r>
              <a:rPr lang="en-US" sz="2800" dirty="0" err="1" smtClean="0"/>
              <a:t>lepa</a:t>
            </a:r>
            <a:r>
              <a:rPr lang="en-US" sz="2800" dirty="0" smtClean="0"/>
              <a:t>, dobra </a:t>
            </a:r>
            <a:r>
              <a:rPr lang="en-US" sz="2800" dirty="0" err="1" smtClean="0"/>
              <a:t>i</a:t>
            </a:r>
            <a:r>
              <a:rPr lang="en-US" sz="2800" dirty="0" smtClean="0"/>
              <a:t> </a:t>
            </a:r>
            <a:r>
              <a:rPr lang="en-US" sz="2800" dirty="0" err="1" smtClean="0"/>
              <a:t>odana</a:t>
            </a:r>
            <a:r>
              <a:rPr lang="en-US" sz="2800" dirty="0" smtClean="0"/>
              <a:t> </a:t>
            </a:r>
            <a:r>
              <a:rPr lang="en-US" sz="2800" dirty="0" err="1" smtClean="0"/>
              <a:t>žena</a:t>
            </a:r>
            <a:r>
              <a:rPr lang="en-US" sz="2800" dirty="0" smtClean="0"/>
              <a:t>, </a:t>
            </a:r>
            <a:r>
              <a:rPr lang="en-US" sz="2800" dirty="0" err="1" smtClean="0"/>
              <a:t>požrtvovana</a:t>
            </a:r>
            <a:r>
              <a:rPr lang="en-US" sz="2800" dirty="0" smtClean="0"/>
              <a:t> </a:t>
            </a:r>
            <a:r>
              <a:rPr lang="en-US" sz="2800" dirty="0" err="1" smtClean="0"/>
              <a:t>majka</a:t>
            </a:r>
            <a:r>
              <a:rPr lang="en-US" sz="2800" dirty="0" smtClean="0"/>
              <a:t> </a:t>
            </a:r>
            <a:r>
              <a:rPr lang="en-US" sz="2800" dirty="0" err="1" smtClean="0"/>
              <a:t>brojne</a:t>
            </a:r>
            <a:r>
              <a:rPr lang="en-US" sz="2800" dirty="0" smtClean="0"/>
              <a:t> </a:t>
            </a:r>
            <a:r>
              <a:rPr lang="en-US" sz="2800" dirty="0" err="1" smtClean="0"/>
              <a:t>dece</a:t>
            </a:r>
            <a:r>
              <a:rPr lang="en-US" sz="2800" dirty="0" smtClean="0"/>
              <a:t>, </a:t>
            </a:r>
            <a:r>
              <a:rPr lang="en-US" sz="2800" dirty="0" err="1" smtClean="0"/>
              <a:t>stari</a:t>
            </a:r>
            <a:r>
              <a:rPr lang="en-US" sz="2800" dirty="0" smtClean="0"/>
              <a:t> </a:t>
            </a:r>
            <a:r>
              <a:rPr lang="en-US" sz="2800" dirty="0" err="1" smtClean="0"/>
              <a:t>dom</a:t>
            </a:r>
            <a:r>
              <a:rPr lang="en-US" sz="2800" dirty="0" smtClean="0"/>
              <a:t> u </a:t>
            </a:r>
            <a:r>
              <a:rPr lang="en-US" sz="2800" dirty="0" err="1" smtClean="0"/>
              <a:t>kome</a:t>
            </a:r>
            <a:r>
              <a:rPr lang="en-US" sz="2800" dirty="0" smtClean="0"/>
              <a:t> se </a:t>
            </a:r>
            <a:r>
              <a:rPr lang="en-US" sz="2800" dirty="0" err="1" smtClean="0"/>
              <a:t>generacijama</a:t>
            </a:r>
            <a:r>
              <a:rPr lang="en-US" sz="2800" dirty="0" smtClean="0"/>
              <a:t> </a:t>
            </a:r>
            <a:r>
              <a:rPr lang="en-US" sz="2800" dirty="0" err="1" smtClean="0"/>
              <a:t>ništa</a:t>
            </a:r>
            <a:r>
              <a:rPr lang="en-US" sz="2800" dirty="0" smtClean="0"/>
              <a:t> ne </a:t>
            </a:r>
            <a:r>
              <a:rPr lang="en-US" sz="2800" dirty="0" err="1" smtClean="0"/>
              <a:t>menja</a:t>
            </a:r>
            <a:r>
              <a:rPr lang="en-US" sz="2800" dirty="0" smtClean="0"/>
              <a:t> </a:t>
            </a:r>
            <a:r>
              <a:rPr lang="en-US" sz="2800" dirty="0" err="1" smtClean="0"/>
              <a:t>i</a:t>
            </a:r>
            <a:r>
              <a:rPr lang="en-US" sz="2800" dirty="0" smtClean="0"/>
              <a:t> </a:t>
            </a:r>
            <a:r>
              <a:rPr lang="en-US" sz="2800" dirty="0" err="1" smtClean="0"/>
              <a:t>stvari</a:t>
            </a:r>
            <a:r>
              <a:rPr lang="en-US" sz="2800" dirty="0" smtClean="0"/>
              <a:t> </a:t>
            </a:r>
            <a:r>
              <a:rPr lang="en-US" sz="2800" dirty="0" err="1" smtClean="0"/>
              <a:t>povezuju</a:t>
            </a:r>
            <a:r>
              <a:rPr lang="en-US" sz="2800" dirty="0" smtClean="0"/>
              <a:t> </a:t>
            </a:r>
            <a:r>
              <a:rPr lang="en-US" sz="2800" dirty="0" err="1" smtClean="0"/>
              <a:t>prošla</a:t>
            </a:r>
            <a:r>
              <a:rPr lang="en-US" sz="2800" dirty="0" smtClean="0"/>
              <a:t>, </a:t>
            </a:r>
            <a:r>
              <a:rPr lang="en-US" sz="2800" dirty="0" err="1" smtClean="0"/>
              <a:t>sadašnja</a:t>
            </a:r>
            <a:r>
              <a:rPr lang="en-US" sz="2800" dirty="0" smtClean="0"/>
              <a:t> </a:t>
            </a:r>
            <a:r>
              <a:rPr lang="en-US" sz="2800" dirty="0" err="1" smtClean="0"/>
              <a:t>i</a:t>
            </a:r>
            <a:r>
              <a:rPr lang="en-US" sz="2800" dirty="0" smtClean="0"/>
              <a:t> </a:t>
            </a:r>
            <a:r>
              <a:rPr lang="en-US" sz="2800" dirty="0" err="1" smtClean="0"/>
              <a:t>buduća</a:t>
            </a:r>
            <a:r>
              <a:rPr lang="en-US" sz="2800" dirty="0" smtClean="0"/>
              <a:t> </a:t>
            </a:r>
            <a:r>
              <a:rPr lang="en-US" sz="2800" dirty="0" err="1" smtClean="0"/>
              <a:t>pokolenja</a:t>
            </a:r>
            <a:r>
              <a:rPr lang="en-US" sz="2800" dirty="0" smtClean="0"/>
              <a:t>, </a:t>
            </a:r>
            <a:r>
              <a:rPr lang="en-US" sz="2800" dirty="0" err="1" smtClean="0"/>
              <a:t>otac</a:t>
            </a:r>
            <a:r>
              <a:rPr lang="en-US" sz="2800" dirty="0" smtClean="0"/>
              <a:t> </a:t>
            </a:r>
            <a:r>
              <a:rPr lang="en-US" sz="2800" dirty="0" err="1" smtClean="0"/>
              <a:t>koji</a:t>
            </a:r>
            <a:r>
              <a:rPr lang="en-US" sz="2800" dirty="0" smtClean="0"/>
              <a:t> </a:t>
            </a:r>
            <a:r>
              <a:rPr lang="en-US" sz="2800" dirty="0" err="1" smtClean="0"/>
              <a:t>sve</a:t>
            </a:r>
            <a:r>
              <a:rPr lang="en-US" sz="2800" dirty="0" smtClean="0"/>
              <a:t> </a:t>
            </a:r>
            <a:r>
              <a:rPr lang="en-US" sz="2800" dirty="0" err="1" smtClean="0"/>
              <a:t>konce</a:t>
            </a:r>
            <a:r>
              <a:rPr lang="en-US" sz="2800" dirty="0" smtClean="0"/>
              <a:t> </a:t>
            </a:r>
            <a:r>
              <a:rPr lang="en-US" sz="2800" dirty="0" err="1" smtClean="0"/>
              <a:t>drži</a:t>
            </a:r>
            <a:r>
              <a:rPr lang="en-US" sz="2800" dirty="0" smtClean="0"/>
              <a:t> u </a:t>
            </a:r>
            <a:r>
              <a:rPr lang="en-US" sz="2800" dirty="0" err="1" smtClean="0"/>
              <a:t>svojim</a:t>
            </a:r>
            <a:r>
              <a:rPr lang="en-US" sz="2800" dirty="0" smtClean="0"/>
              <a:t> </a:t>
            </a:r>
            <a:r>
              <a:rPr lang="en-US" sz="2800" dirty="0" err="1" smtClean="0"/>
              <a:t>rukama</a:t>
            </a:r>
            <a:r>
              <a:rPr lang="en-US" sz="2800" dirty="0" smtClean="0"/>
              <a:t> </a:t>
            </a:r>
            <a:r>
              <a:rPr lang="en-US" sz="2800" dirty="0" err="1" smtClean="0"/>
              <a:t>i</a:t>
            </a:r>
            <a:r>
              <a:rPr lang="en-US" sz="2800" dirty="0" smtClean="0"/>
              <a:t> </a:t>
            </a:r>
            <a:r>
              <a:rPr lang="en-US" sz="2800" dirty="0" err="1" smtClean="0"/>
              <a:t>uživa</a:t>
            </a:r>
            <a:r>
              <a:rPr lang="en-US" sz="2800" dirty="0" smtClean="0"/>
              <a:t> </a:t>
            </a:r>
            <a:r>
              <a:rPr lang="en-US" sz="2800" dirty="0" err="1" smtClean="0"/>
              <a:t>poštovanje</a:t>
            </a:r>
            <a:r>
              <a:rPr lang="en-US" sz="2800" dirty="0" smtClean="0"/>
              <a:t> </a:t>
            </a:r>
            <a:r>
              <a:rPr lang="en-US" sz="2800" dirty="0" err="1" smtClean="0"/>
              <a:t>i</a:t>
            </a:r>
            <a:r>
              <a:rPr lang="en-US" sz="2800" dirty="0" smtClean="0"/>
              <a:t> </a:t>
            </a:r>
            <a:r>
              <a:rPr lang="en-US" sz="2800" dirty="0" err="1" smtClean="0"/>
              <a:t>ljubav</a:t>
            </a:r>
            <a:r>
              <a:rPr lang="en-US" sz="2800" dirty="0" smtClean="0"/>
              <a:t> </a:t>
            </a:r>
            <a:r>
              <a:rPr lang="en-US" sz="2800" dirty="0" err="1" smtClean="0"/>
              <a:t>svih.Kada</a:t>
            </a:r>
            <a:r>
              <a:rPr lang="en-US" sz="2800" dirty="0" smtClean="0"/>
              <a:t> bi </a:t>
            </a:r>
            <a:r>
              <a:rPr lang="en-US" sz="2800" dirty="0" err="1" smtClean="0"/>
              <a:t>iz</a:t>
            </a:r>
            <a:r>
              <a:rPr lang="en-US" sz="2800" dirty="0" smtClean="0"/>
              <a:t> </a:t>
            </a:r>
            <a:r>
              <a:rPr lang="en-US" sz="2800" dirty="0" err="1" smtClean="0"/>
              <a:t>ugla</a:t>
            </a:r>
            <a:r>
              <a:rPr lang="en-US" sz="2800" dirty="0" smtClean="0"/>
              <a:t> </a:t>
            </a:r>
            <a:r>
              <a:rPr lang="en-US" sz="2800" dirty="0" err="1" smtClean="0"/>
              <a:t>posmatrali</a:t>
            </a:r>
            <a:r>
              <a:rPr lang="en-US" sz="2800" dirty="0" smtClean="0"/>
              <a:t> </a:t>
            </a:r>
            <a:r>
              <a:rPr lang="en-US" sz="2800" dirty="0" err="1" smtClean="0"/>
              <a:t>ovu</a:t>
            </a:r>
            <a:r>
              <a:rPr lang="en-US" sz="2800" dirty="0" smtClean="0"/>
              <a:t> </a:t>
            </a:r>
            <a:r>
              <a:rPr lang="en-US" sz="2800" dirty="0" err="1" smtClean="0"/>
              <a:t>porodicu</a:t>
            </a:r>
            <a:r>
              <a:rPr lang="en-US" sz="2800" dirty="0" smtClean="0"/>
              <a:t> </a:t>
            </a:r>
            <a:r>
              <a:rPr lang="en-US" sz="2800" dirty="0" err="1" smtClean="0"/>
              <a:t>samo</a:t>
            </a:r>
            <a:r>
              <a:rPr lang="en-US" sz="2800" dirty="0" smtClean="0"/>
              <a:t> u </a:t>
            </a:r>
            <a:r>
              <a:rPr lang="en-US" sz="2800" dirty="0" err="1" smtClean="0"/>
              <a:t>okvirima</a:t>
            </a:r>
            <a:r>
              <a:rPr lang="en-US" sz="2800" dirty="0" smtClean="0"/>
              <a:t> </a:t>
            </a:r>
            <a:r>
              <a:rPr lang="en-US" sz="2800" dirty="0" err="1" smtClean="0"/>
              <a:t>knez</a:t>
            </a:r>
            <a:r>
              <a:rPr lang="en-US" sz="2800" dirty="0" smtClean="0"/>
              <a:t>, </a:t>
            </a:r>
            <a:r>
              <a:rPr lang="en-US" sz="2800" dirty="0" err="1" smtClean="0"/>
              <a:t>kneginja</a:t>
            </a:r>
            <a:r>
              <a:rPr lang="en-US" sz="2800" dirty="0" smtClean="0"/>
              <a:t> </a:t>
            </a:r>
            <a:r>
              <a:rPr lang="en-US" sz="2800" dirty="0" err="1" smtClean="0"/>
              <a:t>i</a:t>
            </a:r>
            <a:r>
              <a:rPr lang="en-US" sz="2800" dirty="0" smtClean="0"/>
              <a:t> </a:t>
            </a:r>
            <a:r>
              <a:rPr lang="en-US" sz="2800" dirty="0" err="1" smtClean="0"/>
              <a:t>Kiti</a:t>
            </a:r>
            <a:r>
              <a:rPr lang="en-US" sz="2800" dirty="0" smtClean="0"/>
              <a:t>, </a:t>
            </a:r>
            <a:r>
              <a:rPr lang="en-US" sz="2800" dirty="0" err="1" smtClean="0"/>
              <a:t>ona</a:t>
            </a:r>
            <a:r>
              <a:rPr lang="en-US" sz="2800" dirty="0" smtClean="0"/>
              <a:t> bi u </a:t>
            </a:r>
            <a:r>
              <a:rPr lang="en-US" sz="2800" dirty="0" err="1" smtClean="0"/>
              <a:t>potpunosti</a:t>
            </a:r>
            <a:r>
              <a:rPr lang="en-US" sz="2800" dirty="0" smtClean="0"/>
              <a:t> </a:t>
            </a:r>
            <a:r>
              <a:rPr lang="en-US" sz="2800" dirty="0" err="1" smtClean="0"/>
              <a:t>zadovoljavala</a:t>
            </a:r>
            <a:r>
              <a:rPr lang="en-US" sz="2800" dirty="0" smtClean="0"/>
              <a:t> </a:t>
            </a:r>
            <a:r>
              <a:rPr lang="en-US" sz="2800" dirty="0" err="1" smtClean="0"/>
              <a:t>ovaj</a:t>
            </a:r>
            <a:r>
              <a:rPr lang="en-US" sz="2800" dirty="0" smtClean="0"/>
              <a:t> </a:t>
            </a:r>
            <a:r>
              <a:rPr lang="en-US" sz="2800" dirty="0" err="1" smtClean="0"/>
              <a:t>Tolstojev</a:t>
            </a:r>
            <a:r>
              <a:rPr lang="en-US" sz="2800" dirty="0" smtClean="0"/>
              <a:t> model </a:t>
            </a:r>
            <a:r>
              <a:rPr lang="en-US" sz="2800" dirty="0" err="1" smtClean="0"/>
              <a:t>srećne</a:t>
            </a:r>
            <a:r>
              <a:rPr lang="en-US" sz="2800" dirty="0" smtClean="0"/>
              <a:t> </a:t>
            </a:r>
            <a:r>
              <a:rPr lang="en-US" sz="2800" dirty="0" err="1" smtClean="0"/>
              <a:t>porodice</a:t>
            </a:r>
            <a:r>
              <a:rPr lang="en-US" sz="2800" dirty="0" smtClean="0"/>
              <a:t>, </a:t>
            </a:r>
            <a:r>
              <a:rPr lang="en-US" sz="2800" dirty="0" err="1" smtClean="0"/>
              <a:t>ali</a:t>
            </a:r>
            <a:r>
              <a:rPr lang="en-US" sz="2800" dirty="0" smtClean="0"/>
              <a:t> </a:t>
            </a:r>
            <a:r>
              <a:rPr lang="en-US" sz="2800" dirty="0" err="1" smtClean="0"/>
              <a:t>uzimajući</a:t>
            </a:r>
            <a:r>
              <a:rPr lang="en-US" sz="2800" dirty="0" smtClean="0"/>
              <a:t> u </a:t>
            </a:r>
            <a:r>
              <a:rPr lang="en-US" sz="2800" dirty="0" err="1" smtClean="0"/>
              <a:t>obzir</a:t>
            </a:r>
            <a:r>
              <a:rPr lang="en-US" sz="2800" dirty="0" smtClean="0"/>
              <a:t> </a:t>
            </a:r>
            <a:r>
              <a:rPr lang="en-US" sz="2800" dirty="0" err="1" smtClean="0"/>
              <a:t>da</a:t>
            </a:r>
            <a:r>
              <a:rPr lang="en-US" sz="2800" dirty="0" smtClean="0"/>
              <a:t> je </a:t>
            </a:r>
            <a:r>
              <a:rPr lang="en-US" sz="2800" dirty="0" err="1" smtClean="0"/>
              <a:t>i</a:t>
            </a:r>
            <a:r>
              <a:rPr lang="en-US" sz="2800" dirty="0" smtClean="0"/>
              <a:t> </a:t>
            </a:r>
            <a:r>
              <a:rPr lang="en-US" sz="2800" dirty="0" err="1" smtClean="0"/>
              <a:t>Doli</a:t>
            </a:r>
            <a:r>
              <a:rPr lang="en-US" sz="2800" dirty="0" smtClean="0"/>
              <a:t> </a:t>
            </a:r>
            <a:r>
              <a:rPr lang="en-US" sz="2800" dirty="0" err="1" smtClean="0"/>
              <a:t>bila</a:t>
            </a:r>
            <a:r>
              <a:rPr lang="en-US" sz="2800" dirty="0" smtClean="0"/>
              <a:t> a </a:t>
            </a:r>
            <a:r>
              <a:rPr lang="en-US" sz="2800" dirty="0" err="1" smtClean="0"/>
              <a:t>i</a:t>
            </a:r>
            <a:r>
              <a:rPr lang="en-US" sz="2800" dirty="0" smtClean="0"/>
              <a:t> </a:t>
            </a:r>
            <a:r>
              <a:rPr lang="en-US" sz="2800" dirty="0" err="1" smtClean="0"/>
              <a:t>jeste</a:t>
            </a:r>
            <a:r>
              <a:rPr lang="en-US" sz="2800" dirty="0" smtClean="0"/>
              <a:t> </a:t>
            </a:r>
            <a:r>
              <a:rPr lang="en-US" sz="2800" dirty="0" err="1" smtClean="0"/>
              <a:t>član</a:t>
            </a:r>
            <a:r>
              <a:rPr lang="en-US" sz="2800" dirty="0" smtClean="0"/>
              <a:t> </a:t>
            </a:r>
            <a:r>
              <a:rPr lang="en-US" sz="2800" dirty="0" err="1" smtClean="0"/>
              <a:t>te</a:t>
            </a:r>
            <a:r>
              <a:rPr lang="en-US" sz="2800" dirty="0" smtClean="0"/>
              <a:t> </a:t>
            </a:r>
            <a:r>
              <a:rPr lang="en-US" sz="2800" dirty="0" err="1" smtClean="0"/>
              <a:t>porodice</a:t>
            </a:r>
            <a:r>
              <a:rPr lang="en-US" sz="2800" dirty="0" smtClean="0"/>
              <a:t>, </a:t>
            </a:r>
            <a:r>
              <a:rPr lang="en-US" sz="2800" dirty="0" err="1" smtClean="0"/>
              <a:t>i</a:t>
            </a:r>
            <a:r>
              <a:rPr lang="en-US" sz="2800" dirty="0" smtClean="0"/>
              <a:t> </a:t>
            </a:r>
            <a:r>
              <a:rPr lang="en-US" sz="2800" dirty="0" err="1" smtClean="0"/>
              <a:t>kada</a:t>
            </a:r>
            <a:r>
              <a:rPr lang="en-US" sz="2800" dirty="0" smtClean="0"/>
              <a:t> </a:t>
            </a:r>
            <a:r>
              <a:rPr lang="en-US" sz="2800" dirty="0" err="1" smtClean="0"/>
              <a:t>dolazi</a:t>
            </a:r>
            <a:r>
              <a:rPr lang="en-US" sz="2800" dirty="0" smtClean="0"/>
              <a:t> </a:t>
            </a:r>
            <a:r>
              <a:rPr lang="en-US" sz="2800" dirty="0" err="1" smtClean="0"/>
              <a:t>vreme</a:t>
            </a:r>
            <a:r>
              <a:rPr lang="en-US" sz="2800" dirty="0" smtClean="0"/>
              <a:t> </a:t>
            </a:r>
            <a:r>
              <a:rPr lang="en-US" sz="2800" dirty="0" err="1" smtClean="0"/>
              <a:t>za</a:t>
            </a:r>
            <a:r>
              <a:rPr lang="en-US" sz="2800" dirty="0" smtClean="0"/>
              <a:t> </a:t>
            </a:r>
            <a:r>
              <a:rPr lang="en-US" sz="2800" dirty="0" err="1" smtClean="0"/>
              <a:t>udaju</a:t>
            </a:r>
            <a:r>
              <a:rPr lang="en-US" sz="2800" dirty="0" smtClean="0"/>
              <a:t> </a:t>
            </a:r>
            <a:r>
              <a:rPr lang="en-US" sz="2800" dirty="0" err="1" smtClean="0"/>
              <a:t>mlade</a:t>
            </a:r>
            <a:r>
              <a:rPr lang="en-US" sz="2800" dirty="0" smtClean="0"/>
              <a:t> </a:t>
            </a:r>
            <a:r>
              <a:rPr lang="en-US" sz="2800" dirty="0" err="1" smtClean="0"/>
              <a:t>Kiti</a:t>
            </a:r>
            <a:r>
              <a:rPr lang="en-US" sz="2800" dirty="0" smtClean="0"/>
              <a:t>, </a:t>
            </a:r>
            <a:r>
              <a:rPr lang="en-US" sz="2800" dirty="0" err="1" smtClean="0"/>
              <a:t>dokazuju</a:t>
            </a:r>
            <a:r>
              <a:rPr lang="en-US" sz="2800" dirty="0" smtClean="0"/>
              <a:t> </a:t>
            </a:r>
            <a:r>
              <a:rPr lang="en-US" sz="2800" dirty="0" err="1" smtClean="0"/>
              <a:t>da</a:t>
            </a:r>
            <a:r>
              <a:rPr lang="en-US" sz="2800" dirty="0" smtClean="0"/>
              <a:t> </a:t>
            </a:r>
            <a:r>
              <a:rPr lang="en-US" sz="2800" dirty="0" err="1" smtClean="0"/>
              <a:t>ništa</a:t>
            </a:r>
            <a:r>
              <a:rPr lang="en-US" sz="2800" dirty="0" smtClean="0"/>
              <a:t> </a:t>
            </a:r>
            <a:r>
              <a:rPr lang="en-US" sz="2800" dirty="0" err="1" smtClean="0"/>
              <a:t>nije</a:t>
            </a:r>
            <a:r>
              <a:rPr lang="en-US" sz="2800" dirty="0" smtClean="0"/>
              <a:t> </a:t>
            </a:r>
            <a:r>
              <a:rPr lang="en-US" sz="2800" dirty="0" err="1" smtClean="0"/>
              <a:t>idealno</a:t>
            </a:r>
            <a:r>
              <a:rPr lang="en-US" sz="2800" dirty="0" smtClean="0"/>
              <a:t> </a:t>
            </a:r>
            <a:r>
              <a:rPr lang="en-US" sz="2800" dirty="0" err="1" smtClean="0"/>
              <a:t>i</a:t>
            </a:r>
            <a:r>
              <a:rPr lang="en-US" sz="2800" dirty="0" smtClean="0"/>
              <a:t> </a:t>
            </a:r>
            <a:r>
              <a:rPr lang="en-US" sz="2800" dirty="0" err="1" smtClean="0"/>
              <a:t>da</a:t>
            </a:r>
            <a:r>
              <a:rPr lang="en-US" sz="2800" dirty="0" smtClean="0"/>
              <a:t> je </a:t>
            </a:r>
            <a:r>
              <a:rPr lang="en-US" sz="2800" dirty="0" err="1" smtClean="0"/>
              <a:t>samo</a:t>
            </a:r>
            <a:r>
              <a:rPr lang="en-US" sz="2800" dirty="0" smtClean="0"/>
              <a:t> </a:t>
            </a:r>
            <a:r>
              <a:rPr lang="en-US" sz="2800" dirty="0" err="1" smtClean="0"/>
              <a:t>pitanje</a:t>
            </a:r>
            <a:r>
              <a:rPr lang="en-US" sz="2800" dirty="0" smtClean="0"/>
              <a:t> </a:t>
            </a:r>
            <a:r>
              <a:rPr lang="en-US" sz="2800" dirty="0" err="1" smtClean="0"/>
              <a:t>količine</a:t>
            </a:r>
            <a:r>
              <a:rPr lang="en-US" sz="2800" dirty="0" smtClean="0"/>
              <a:t> </a:t>
            </a:r>
            <a:r>
              <a:rPr lang="en-US" sz="2800" dirty="0" err="1" smtClean="0"/>
              <a:t>izopačenosti</a:t>
            </a:r>
            <a:r>
              <a:rPr lang="en-US" sz="2800" dirty="0" smtClean="0"/>
              <a:t> </a:t>
            </a:r>
            <a:r>
              <a:rPr lang="en-US" sz="2800" dirty="0" err="1" smtClean="0"/>
              <a:t>koju</a:t>
            </a:r>
            <a:r>
              <a:rPr lang="en-US" sz="2800" dirty="0" smtClean="0"/>
              <a:t> </a:t>
            </a:r>
            <a:r>
              <a:rPr lang="en-US" sz="2800" dirty="0" err="1" smtClean="0"/>
              <a:t>jedna</a:t>
            </a:r>
            <a:r>
              <a:rPr lang="en-US" sz="2800" dirty="0" smtClean="0"/>
              <a:t> </a:t>
            </a:r>
            <a:r>
              <a:rPr lang="en-US" sz="2800" dirty="0" err="1" smtClean="0"/>
              <a:t>porodica</a:t>
            </a:r>
            <a:r>
              <a:rPr lang="en-US" sz="2800" dirty="0" smtClean="0"/>
              <a:t> </a:t>
            </a:r>
            <a:r>
              <a:rPr lang="en-US" sz="2800" dirty="0" err="1" smtClean="0"/>
              <a:t>može</a:t>
            </a:r>
            <a:r>
              <a:rPr lang="en-US" sz="2800" dirty="0" smtClean="0"/>
              <a:t> </a:t>
            </a:r>
            <a:r>
              <a:rPr lang="en-US" sz="2800" dirty="0" err="1" smtClean="0"/>
              <a:t>da</a:t>
            </a:r>
            <a:r>
              <a:rPr lang="en-US" sz="2800" dirty="0" smtClean="0"/>
              <a:t> </a:t>
            </a:r>
            <a:r>
              <a:rPr lang="en-US" sz="2800" dirty="0" err="1" smtClean="0"/>
              <a:t>ima</a:t>
            </a:r>
            <a:r>
              <a:rPr lang="en-US" sz="2800" dirty="0" smtClean="0"/>
              <a:t>. </a:t>
            </a:r>
            <a:r>
              <a:rPr lang="en-US" sz="2800" dirty="0" err="1" smtClean="0"/>
              <a:t>Dakle</a:t>
            </a:r>
            <a:r>
              <a:rPr lang="en-US" sz="2800" dirty="0" smtClean="0"/>
              <a:t> </a:t>
            </a:r>
            <a:r>
              <a:rPr lang="en-US" sz="2800" dirty="0" err="1" smtClean="0"/>
              <a:t>oni</a:t>
            </a:r>
            <a:r>
              <a:rPr lang="en-US" sz="2800" dirty="0" smtClean="0"/>
              <a:t> </a:t>
            </a:r>
            <a:r>
              <a:rPr lang="en-US" sz="2800" dirty="0" err="1" smtClean="0"/>
              <a:t>nisu</a:t>
            </a:r>
            <a:r>
              <a:rPr lang="en-US" sz="2800" dirty="0" smtClean="0"/>
              <a:t> u </a:t>
            </a:r>
            <a:r>
              <a:rPr lang="en-US" sz="2800" dirty="0" err="1" smtClean="0"/>
              <a:t>bukvalnom</a:t>
            </a:r>
            <a:r>
              <a:rPr lang="en-US" sz="2800" dirty="0" smtClean="0"/>
              <a:t> </a:t>
            </a:r>
            <a:r>
              <a:rPr lang="en-US" sz="2800" dirty="0" err="1" smtClean="0"/>
              <a:t>smislu</a:t>
            </a:r>
            <a:r>
              <a:rPr lang="en-US" sz="2800" dirty="0" smtClean="0"/>
              <a:t> </a:t>
            </a:r>
            <a:r>
              <a:rPr lang="en-US" sz="2800" dirty="0" err="1" smtClean="0"/>
              <a:t>slicno</a:t>
            </a:r>
            <a:r>
              <a:rPr lang="en-US" sz="2800" dirty="0" smtClean="0"/>
              <a:t> </a:t>
            </a:r>
            <a:r>
              <a:rPr lang="en-US" sz="2800" dirty="0" err="1" smtClean="0"/>
              <a:t>kao</a:t>
            </a:r>
            <a:r>
              <a:rPr lang="en-US" sz="2800" dirty="0" smtClean="0"/>
              <a:t> </a:t>
            </a:r>
            <a:r>
              <a:rPr lang="en-US" sz="2800" dirty="0" err="1" smtClean="0"/>
              <a:t>i</a:t>
            </a:r>
            <a:r>
              <a:rPr lang="en-US" sz="2800" dirty="0" smtClean="0"/>
              <a:t> </a:t>
            </a:r>
            <a:r>
              <a:rPr lang="en-US" sz="2800" dirty="0" err="1" smtClean="0"/>
              <a:t>ostale</a:t>
            </a:r>
            <a:r>
              <a:rPr lang="en-US" sz="2800" dirty="0" smtClean="0"/>
              <a:t> </a:t>
            </a:r>
            <a:r>
              <a:rPr lang="en-US" sz="2800" dirty="0" err="1" smtClean="0"/>
              <a:t>porodice</a:t>
            </a:r>
            <a:r>
              <a:rPr lang="en-US" sz="2800" dirty="0" smtClean="0"/>
              <a:t> </a:t>
            </a:r>
            <a:r>
              <a:rPr lang="en-US" sz="2800" dirty="0" err="1" smtClean="0"/>
              <a:t>izopačeni</a:t>
            </a:r>
            <a:r>
              <a:rPr lang="en-US" sz="2800" dirty="0" smtClean="0"/>
              <a:t> </a:t>
            </a:r>
            <a:r>
              <a:rPr lang="en-US" sz="2800" dirty="0" err="1" smtClean="0"/>
              <a:t>već</a:t>
            </a:r>
            <a:r>
              <a:rPr lang="en-US" sz="2800" dirty="0" smtClean="0"/>
              <a:t> </a:t>
            </a:r>
            <a:r>
              <a:rPr lang="en-US" sz="2800" dirty="0" err="1" smtClean="0"/>
              <a:t>ih</a:t>
            </a:r>
            <a:r>
              <a:rPr lang="en-US" sz="2800" dirty="0" smtClean="0"/>
              <a:t> </a:t>
            </a:r>
            <a:r>
              <a:rPr lang="en-US" sz="2800" dirty="0" err="1" smtClean="0"/>
              <a:t>muče</a:t>
            </a:r>
            <a:r>
              <a:rPr lang="en-US" sz="2800" dirty="0" smtClean="0"/>
              <a:t> </a:t>
            </a:r>
            <a:r>
              <a:rPr lang="en-US" sz="2800" dirty="0" err="1" smtClean="0"/>
              <a:t>problemi</a:t>
            </a:r>
            <a:r>
              <a:rPr lang="en-US" sz="2800" dirty="0" smtClean="0"/>
              <a:t> </a:t>
            </a:r>
            <a:r>
              <a:rPr lang="en-US" sz="2800" dirty="0" err="1" smtClean="0"/>
              <a:t>koji</a:t>
            </a:r>
            <a:r>
              <a:rPr lang="en-US" sz="2800" dirty="0" smtClean="0"/>
              <a:t> </a:t>
            </a:r>
            <a:r>
              <a:rPr lang="en-US" sz="2800" dirty="0" err="1" smtClean="0"/>
              <a:t>muče</a:t>
            </a:r>
            <a:r>
              <a:rPr lang="en-US" sz="2800" dirty="0" smtClean="0"/>
              <a:t> </a:t>
            </a:r>
            <a:r>
              <a:rPr lang="en-US" sz="2800" dirty="0" err="1" smtClean="0"/>
              <a:t>celokupno</a:t>
            </a:r>
            <a:r>
              <a:rPr lang="en-US" sz="2800" dirty="0" smtClean="0"/>
              <a:t> </a:t>
            </a:r>
            <a:r>
              <a:rPr lang="en-US" sz="2800" dirty="0" err="1" smtClean="0"/>
              <a:t>rusko</a:t>
            </a:r>
            <a:r>
              <a:rPr lang="en-US" sz="2800" dirty="0" smtClean="0"/>
              <a:t> </a:t>
            </a:r>
            <a:r>
              <a:rPr lang="en-US" sz="2800" dirty="0" err="1" smtClean="0"/>
              <a:t>društvo</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467600" cy="731838"/>
          </a:xfrm>
        </p:spPr>
        <p:txBody>
          <a:bodyPr/>
          <a:lstStyle/>
          <a:p>
            <a:r>
              <a:rPr lang="sr-Latn-RS" dirty="0" smtClean="0"/>
              <a:t>LIK ANE KARENJINE</a:t>
            </a:r>
            <a:endParaRPr lang="en-US" dirty="0"/>
          </a:p>
        </p:txBody>
      </p:sp>
      <p:sp>
        <p:nvSpPr>
          <p:cNvPr id="3" name="Content Placeholder 2"/>
          <p:cNvSpPr>
            <a:spLocks noGrp="1"/>
          </p:cNvSpPr>
          <p:nvPr>
            <p:ph sz="quarter" idx="1"/>
          </p:nvPr>
        </p:nvSpPr>
        <p:spPr>
          <a:xfrm>
            <a:off x="533400" y="1828800"/>
            <a:ext cx="7467600" cy="4873752"/>
          </a:xfrm>
        </p:spPr>
        <p:txBody>
          <a:bodyPr/>
          <a:lstStyle/>
          <a:p>
            <a:pPr>
              <a:buNone/>
            </a:pPr>
            <a:r>
              <a:rPr lang="sr-Latn-RS" dirty="0" smtClean="0"/>
              <a:t>   Ana Karenjina je žena visokog državnog službenika Alekseja Aleksandroviča Karenjina koji živi u Petrogradu. Njivoh odnos je bio korektan, ali bez emocija. Ana je bila mlađa od Alekseja dvadeset godina i za njega se nije udala svojom voljom. Sa njim je imala sina Serjožu, koji je imao 7 godina, kome je u početku romana Ana posvetila svu svoju pažnju i ljubav. Za njen lik poslužila je Marija Aleksandrovna – Puškinova ćerka, koja se bacila pod voz zbog nesrećne ljubavi.</a:t>
            </a:r>
            <a:endParaRPr lang="en-US" dirty="0"/>
          </a:p>
        </p:txBody>
      </p:sp>
      <p:pic>
        <p:nvPicPr>
          <p:cNvPr id="4" name="Picture 3" descr="ana-k-575x370.jpg"/>
          <p:cNvPicPr>
            <a:picLocks noChangeAspect="1"/>
          </p:cNvPicPr>
          <p:nvPr/>
        </p:nvPicPr>
        <p:blipFill>
          <a:blip r:embed="rId2"/>
          <a:stretch>
            <a:fillRect/>
          </a:stretch>
        </p:blipFill>
        <p:spPr>
          <a:xfrm>
            <a:off x="5562600" y="0"/>
            <a:ext cx="2895600" cy="1752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1143000"/>
          </a:xfrm>
        </p:spPr>
        <p:txBody>
          <a:bodyPr/>
          <a:lstStyle/>
          <a:p>
            <a:r>
              <a:rPr lang="sr-Latn-RS" dirty="0" smtClean="0"/>
              <a:t>DOLAZAK ANE U MOSKVU</a:t>
            </a:r>
            <a:endParaRPr lang="en-US" dirty="0"/>
          </a:p>
        </p:txBody>
      </p:sp>
      <p:sp>
        <p:nvSpPr>
          <p:cNvPr id="3" name="Content Placeholder 2"/>
          <p:cNvSpPr>
            <a:spLocks noGrp="1"/>
          </p:cNvSpPr>
          <p:nvPr>
            <p:ph sz="quarter" idx="1"/>
          </p:nvPr>
        </p:nvSpPr>
        <p:spPr/>
        <p:txBody>
          <a:bodyPr/>
          <a:lstStyle/>
          <a:p>
            <a:r>
              <a:rPr lang="en-US" dirty="0" smtClean="0"/>
              <a:t>Sa</a:t>
            </a:r>
            <a:r>
              <a:rPr lang="sr-Latn-RS" dirty="0" smtClean="0"/>
              <a:t> likom Ane Karenjine se upoznajemo kada kreće za Moskvu kod svog brata Stive kako bi ga pomirila sa svojom ženom Doli. </a:t>
            </a:r>
          </a:p>
          <a:p>
            <a:r>
              <a:rPr lang="sr-Latn-RS" dirty="0" smtClean="0"/>
              <a:t>U kupeu voza sedela je sa groficom Vronski, sa kojom je tokom puta govorila o svom sinu Serjoži i o groficinom sinu (Vronskom).</a:t>
            </a:r>
          </a:p>
          <a:p>
            <a:r>
              <a:rPr lang="sr-Latn-RS" dirty="0" smtClean="0"/>
              <a:t>Na stanici je čekao brat kome se obradovala, Ana primećuje kako je Vronski gleda, tada saznaje da je on bratovljev prijatelj i upoznaje se sa njim. </a:t>
            </a:r>
          </a:p>
          <a:p>
            <a:r>
              <a:rPr lang="sr-Latn-RS" dirty="0" smtClean="0"/>
              <a:t>Saznaje za bal na kome bi trebalo da Vronski zaprosi Kiti (Dolinu sestru).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sr-Latn-RS" dirty="0" smtClean="0"/>
              <a:t>DOLAZAK ANE U MOSKVU</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Dok</a:t>
            </a:r>
            <a:r>
              <a:rPr lang="sr-Latn-RS" dirty="0" smtClean="0"/>
              <a:t> su stajali na stanici neki čovek se bacio pod voz, to je za Anu predstavljalo loš znak.</a:t>
            </a:r>
          </a:p>
          <a:p>
            <a:endParaRPr lang="sr-Latn-RS" dirty="0" smtClean="0"/>
          </a:p>
          <a:p>
            <a:r>
              <a:rPr lang="sr-Latn-RS" dirty="0" smtClean="0"/>
              <a:t>Kad je stigla kod Doli zatekla je sa sinom što je nju obradovalo, kao i njih njen dolazak.</a:t>
            </a:r>
          </a:p>
          <a:p>
            <a:endParaRPr lang="sr-Latn-RS" dirty="0" smtClean="0"/>
          </a:p>
          <a:p>
            <a:r>
              <a:rPr lang="sr-Latn-RS" dirty="0" smtClean="0"/>
              <a:t>Počela je razgovor sa Doli o njihovom problemu zbog koga je i došla u Moskvu.</a:t>
            </a:r>
          </a:p>
          <a:p>
            <a:endParaRPr lang="sr-Latn-RS" dirty="0" smtClean="0"/>
          </a:p>
          <a:p>
            <a:r>
              <a:rPr lang="sr-Latn-RS" dirty="0" smtClean="0"/>
              <a:t>Posle razgovora Doli je zahvaljujući Ani promenila mišljenje o Stivu i rešila je da mu oprosti, a zatim poziva Stiva na ručak.</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237</TotalTime>
  <Words>1556</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ANA KARENJINA </vt:lpstr>
      <vt:lpstr>“Sve srećne porodice nalik su jedna na drugu, svaka nesrećna porodica nesrećna je na svoj način”</vt:lpstr>
      <vt:lpstr>“Sve srećne porodice nalik su jedna na drugu, svaka nesrećna porodica nesrećna je na svoj način”</vt:lpstr>
      <vt:lpstr>“Sve srećne porodice nalik su jedna na drugu, svaka nesrećna porodica nesrećna je na svoj način”</vt:lpstr>
      <vt:lpstr>“Sve srećne porodice nalik su jedna na drugu, svaka nesrećna porodica nesrećna je na svoj način”</vt:lpstr>
      <vt:lpstr>“Sve srećne porodice nalik su jedna na drugu, svaka nesrećna porodica nesrećna je na svoj način”</vt:lpstr>
      <vt:lpstr>LIK ANE KARENJINE</vt:lpstr>
      <vt:lpstr>DOLAZAK ANE U MOSKVU</vt:lpstr>
      <vt:lpstr>DOLAZAK ANE U MOSKVU</vt:lpstr>
      <vt:lpstr>DOLAZAK ANE U MOSKVU</vt:lpstr>
      <vt:lpstr>POVRATAK U PETROGRAD</vt:lpstr>
      <vt:lpstr>POVRATAK U PETROGRAD</vt:lpstr>
      <vt:lpstr>POVRATAK U PETROGRAD</vt:lpstr>
      <vt:lpstr>LIK ALEKSEJA KARENJINA</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Dimovi</dc:creator>
  <cp:lastModifiedBy>SEX</cp:lastModifiedBy>
  <cp:revision>24</cp:revision>
  <dcterms:created xsi:type="dcterms:W3CDTF">2015-04-02T08:08:05Z</dcterms:created>
  <dcterms:modified xsi:type="dcterms:W3CDTF">2015-04-03T10:50:44Z</dcterms:modified>
</cp:coreProperties>
</file>